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298" r:id="rId3"/>
    <p:sldId id="299" r:id="rId4"/>
    <p:sldId id="300" r:id="rId5"/>
    <p:sldId id="301" r:id="rId6"/>
    <p:sldId id="266" r:id="rId7"/>
    <p:sldId id="267" r:id="rId8"/>
    <p:sldId id="286" r:id="rId9"/>
    <p:sldId id="287" r:id="rId10"/>
    <p:sldId id="289" r:id="rId11"/>
    <p:sldId id="295" r:id="rId12"/>
    <p:sldId id="296" r:id="rId13"/>
    <p:sldId id="291" r:id="rId14"/>
    <p:sldId id="288" r:id="rId15"/>
    <p:sldId id="292" r:id="rId16"/>
    <p:sldId id="293" r:id="rId17"/>
    <p:sldId id="294" r:id="rId18"/>
    <p:sldId id="303" r:id="rId19"/>
    <p:sldId id="302" r:id="rId20"/>
    <p:sldId id="304" r:id="rId21"/>
    <p:sldId id="305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23"/>
    <a:srgbClr val="509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6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0906-6588-44EF-8ED9-26A7666443CF}" type="datetimeFigureOut">
              <a:rPr lang="fr-CH" smtClean="0"/>
              <a:t>23.06.2016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D53-9A0C-456A-A547-45069990945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74501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0906-6588-44EF-8ED9-26A7666443CF}" type="datetimeFigureOut">
              <a:rPr lang="fr-CH" smtClean="0"/>
              <a:t>23.06.2016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D53-9A0C-456A-A547-45069990945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9588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0906-6588-44EF-8ED9-26A7666443CF}" type="datetimeFigureOut">
              <a:rPr lang="fr-CH" smtClean="0"/>
              <a:t>23.06.2016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D53-9A0C-456A-A547-45069990945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07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0906-6588-44EF-8ED9-26A7666443CF}" type="datetimeFigureOut">
              <a:rPr lang="fr-CH" smtClean="0"/>
              <a:t>23.06.2016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D53-9A0C-456A-A547-45069990945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477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0906-6588-44EF-8ED9-26A7666443CF}" type="datetimeFigureOut">
              <a:rPr lang="fr-CH" smtClean="0"/>
              <a:t>23.06.2016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D53-9A0C-456A-A547-45069990945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8966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0906-6588-44EF-8ED9-26A7666443CF}" type="datetimeFigureOut">
              <a:rPr lang="fr-CH" smtClean="0"/>
              <a:t>23.06.2016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D53-9A0C-456A-A547-45069990945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8612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0906-6588-44EF-8ED9-26A7666443CF}" type="datetimeFigureOut">
              <a:rPr lang="fr-CH" smtClean="0"/>
              <a:t>23.06.2016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D53-9A0C-456A-A547-45069990945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926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0906-6588-44EF-8ED9-26A7666443CF}" type="datetimeFigureOut">
              <a:rPr lang="fr-CH" smtClean="0"/>
              <a:t>23.06.2016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D53-9A0C-456A-A547-45069990945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3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0906-6588-44EF-8ED9-26A7666443CF}" type="datetimeFigureOut">
              <a:rPr lang="fr-CH" smtClean="0"/>
              <a:t>23.06.2016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D53-9A0C-456A-A547-45069990945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1072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0906-6588-44EF-8ED9-26A7666443CF}" type="datetimeFigureOut">
              <a:rPr lang="fr-CH" smtClean="0"/>
              <a:t>23.06.2016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D53-9A0C-456A-A547-45069990945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256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B0906-6588-44EF-8ED9-26A7666443CF}" type="datetimeFigureOut">
              <a:rPr lang="fr-CH" smtClean="0"/>
              <a:t>23.06.2016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1D53-9A0C-456A-A547-45069990945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20813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B0906-6588-44EF-8ED9-26A7666443CF}" type="datetimeFigureOut">
              <a:rPr lang="fr-CH" smtClean="0"/>
              <a:t>23.06.2016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1D53-9A0C-456A-A547-45069990945C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9701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95536" y="332656"/>
            <a:ext cx="8352928" cy="6120680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pic>
        <p:nvPicPr>
          <p:cNvPr id="3" name="Picture 2" descr="Letter Hear_Life Competence_Logo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336704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59632" y="3352924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 smtClean="0">
                <a:solidFill>
                  <a:srgbClr val="FFD023"/>
                </a:solidFill>
              </a:rPr>
              <a:t>COMMUNITY IDEA BOX</a:t>
            </a:r>
          </a:p>
          <a:p>
            <a:pPr algn="ctr"/>
            <a:r>
              <a:rPr lang="fr-CH" sz="3600" b="1" dirty="0" err="1" smtClean="0">
                <a:solidFill>
                  <a:srgbClr val="C00000"/>
                </a:solidFill>
              </a:rPr>
              <a:t>Participating</a:t>
            </a:r>
            <a:r>
              <a:rPr lang="fr-CH" sz="3600" b="1" dirty="0" smtClean="0">
                <a:solidFill>
                  <a:srgbClr val="C00000"/>
                </a:solidFill>
              </a:rPr>
              <a:t> in the </a:t>
            </a:r>
          </a:p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Global Learning Festival</a:t>
            </a:r>
          </a:p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through the help of friends!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303830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052736"/>
            <a:ext cx="51845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000" b="1" dirty="0" smtClean="0">
                <a:solidFill>
                  <a:srgbClr val="C00000"/>
                </a:solidFill>
              </a:rPr>
              <a:t>#5: CLEAN AND GREEN THE COMMUNITY</a:t>
            </a:r>
          </a:p>
          <a:p>
            <a:endParaRPr lang="fr-CH" sz="3000" b="1" dirty="0">
              <a:solidFill>
                <a:srgbClr val="C00000"/>
              </a:solidFill>
            </a:endParaRPr>
          </a:p>
          <a:p>
            <a:r>
              <a:rPr lang="fr-CH" sz="3000" b="1" dirty="0" err="1" smtClean="0">
                <a:solidFill>
                  <a:srgbClr val="C00000"/>
                </a:solidFill>
              </a:rPr>
              <a:t>Collaborate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with</a:t>
            </a:r>
            <a:r>
              <a:rPr lang="fr-CH" sz="3000" b="1" dirty="0" smtClean="0">
                <a:solidFill>
                  <a:srgbClr val="C00000"/>
                </a:solidFill>
              </a:rPr>
              <a:t> the local </a:t>
            </a:r>
            <a:r>
              <a:rPr lang="fr-CH" sz="3000" b="1" dirty="0" err="1" smtClean="0">
                <a:solidFill>
                  <a:srgbClr val="C00000"/>
                </a:solidFill>
              </a:rPr>
              <a:t>officials</a:t>
            </a:r>
            <a:r>
              <a:rPr lang="fr-CH" sz="3000" b="1" dirty="0" smtClean="0">
                <a:solidFill>
                  <a:srgbClr val="C00000"/>
                </a:solidFill>
              </a:rPr>
              <a:t> and </a:t>
            </a:r>
            <a:r>
              <a:rPr lang="fr-CH" sz="3000" b="1" dirty="0" err="1" smtClean="0">
                <a:solidFill>
                  <a:srgbClr val="C00000"/>
                </a:solidFill>
              </a:rPr>
              <a:t>organize</a:t>
            </a:r>
            <a:r>
              <a:rPr lang="fr-CH" sz="3000" b="1" dirty="0" smtClean="0">
                <a:solidFill>
                  <a:srgbClr val="C00000"/>
                </a:solidFill>
              </a:rPr>
              <a:t> a </a:t>
            </a:r>
            <a:r>
              <a:rPr lang="fr-CH" sz="3000" b="1" dirty="0" err="1" smtClean="0">
                <a:solidFill>
                  <a:srgbClr val="C00000"/>
                </a:solidFill>
              </a:rPr>
              <a:t>recycling</a:t>
            </a:r>
            <a:r>
              <a:rPr lang="fr-CH" sz="3000" b="1" dirty="0" smtClean="0">
                <a:solidFill>
                  <a:srgbClr val="C00000"/>
                </a:solidFill>
              </a:rPr>
              <a:t> weekend. You </a:t>
            </a:r>
            <a:r>
              <a:rPr lang="fr-CH" sz="3000" b="1" dirty="0" err="1" smtClean="0">
                <a:solidFill>
                  <a:srgbClr val="C00000"/>
                </a:solidFill>
              </a:rPr>
              <a:t>can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offer</a:t>
            </a:r>
            <a:r>
              <a:rPr lang="fr-CH" sz="3000" b="1" dirty="0" smtClean="0">
                <a:solidFill>
                  <a:srgbClr val="C00000"/>
                </a:solidFill>
              </a:rPr>
              <a:t> to </a:t>
            </a:r>
            <a:r>
              <a:rPr lang="fr-CH" sz="3000" b="1" dirty="0" err="1" smtClean="0">
                <a:solidFill>
                  <a:srgbClr val="C00000"/>
                </a:solidFill>
              </a:rPr>
              <a:t>collect</a:t>
            </a:r>
            <a:r>
              <a:rPr lang="fr-CH" sz="3000" b="1" dirty="0" smtClean="0">
                <a:solidFill>
                  <a:srgbClr val="C00000"/>
                </a:solidFill>
              </a:rPr>
              <a:t> the recyclables for </a:t>
            </a:r>
            <a:r>
              <a:rPr lang="fr-CH" sz="3000" b="1" dirty="0" err="1" smtClean="0">
                <a:solidFill>
                  <a:srgbClr val="C00000"/>
                </a:solidFill>
              </a:rPr>
              <a:t>your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neighbors</a:t>
            </a:r>
            <a:r>
              <a:rPr lang="fr-CH" sz="3000" b="1" dirty="0" smtClean="0">
                <a:solidFill>
                  <a:srgbClr val="C00000"/>
                </a:solidFill>
              </a:rPr>
              <a:t>, and </a:t>
            </a:r>
            <a:r>
              <a:rPr lang="fr-CH" sz="3000" b="1" dirty="0" err="1" smtClean="0">
                <a:solidFill>
                  <a:srgbClr val="C00000"/>
                </a:solidFill>
              </a:rPr>
              <a:t>ask</a:t>
            </a:r>
            <a:r>
              <a:rPr lang="fr-CH" sz="3000" b="1" dirty="0" smtClean="0">
                <a:solidFill>
                  <a:srgbClr val="C00000"/>
                </a:solidFill>
              </a:rPr>
              <a:t> for donations for the </a:t>
            </a:r>
            <a:r>
              <a:rPr lang="fr-CH" sz="3000" b="1" dirty="0" err="1" smtClean="0">
                <a:solidFill>
                  <a:srgbClr val="C00000"/>
                </a:solidFill>
              </a:rPr>
              <a:t>community</a:t>
            </a:r>
            <a:r>
              <a:rPr lang="fr-CH" sz="3000" b="1" dirty="0" smtClean="0">
                <a:solidFill>
                  <a:srgbClr val="C00000"/>
                </a:solidFill>
              </a:rPr>
              <a:t> service.</a:t>
            </a:r>
            <a:endParaRPr lang="fr-CH" sz="3600" b="1" dirty="0" smtClean="0">
              <a:solidFill>
                <a:srgbClr val="C0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pic>
        <p:nvPicPr>
          <p:cNvPr id="5" name="Picture 8" descr="http://us.cdn1.123rf.com/168nwm/yarruta/yarruta1303/yarruta130300001/18384295-eco-green-cartoon-house-with-speech-bubble-blank-ecology-conce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268760"/>
            <a:ext cx="1728192" cy="2569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6216" y="1628800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</a:rPr>
              <a:t>Reduce, Reuse, Recycle and support CLCP!</a:t>
            </a:r>
            <a:endParaRPr lang="en-US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1011500"/>
            <a:ext cx="540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#6:  ORGANIZE A MOVIE MONTH </a:t>
            </a:r>
          </a:p>
          <a:p>
            <a:pPr algn="ctr"/>
            <a:endParaRPr lang="fr-CH" sz="12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3000" b="1" dirty="0" smtClean="0">
                <a:solidFill>
                  <a:srgbClr val="C00000"/>
                </a:solidFill>
              </a:rPr>
              <a:t>Borrow </a:t>
            </a:r>
            <a:r>
              <a:rPr lang="en-US" sz="3000" b="1" dirty="0">
                <a:solidFill>
                  <a:srgbClr val="C00000"/>
                </a:solidFill>
              </a:rPr>
              <a:t>a </a:t>
            </a:r>
            <a:r>
              <a:rPr lang="en-US" sz="3000" b="1" dirty="0" smtClean="0">
                <a:solidFill>
                  <a:srgbClr val="C00000"/>
                </a:solidFill>
              </a:rPr>
              <a:t>projector, pull </a:t>
            </a:r>
            <a:r>
              <a:rPr lang="en-US" sz="3000" b="1" dirty="0">
                <a:solidFill>
                  <a:srgbClr val="C00000"/>
                </a:solidFill>
              </a:rPr>
              <a:t>the curtains and invite your friends and colleagues over for </a:t>
            </a:r>
            <a:r>
              <a:rPr lang="en-US" sz="3000" b="1" dirty="0" smtClean="0">
                <a:solidFill>
                  <a:srgbClr val="C00000"/>
                </a:solidFill>
              </a:rPr>
              <a:t>a different </a:t>
            </a:r>
            <a:r>
              <a:rPr lang="en-US" sz="3000" b="1" dirty="0">
                <a:solidFill>
                  <a:srgbClr val="C00000"/>
                </a:solidFill>
              </a:rPr>
              <a:t>movie </a:t>
            </a:r>
            <a:r>
              <a:rPr lang="en-US" sz="3000" b="1" dirty="0" smtClean="0">
                <a:solidFill>
                  <a:srgbClr val="C00000"/>
                </a:solidFill>
              </a:rPr>
              <a:t>every Friday night for a month. </a:t>
            </a:r>
            <a:r>
              <a:rPr lang="en-US" sz="2400" b="1" dirty="0" smtClean="0">
                <a:solidFill>
                  <a:srgbClr val="C00000"/>
                </a:solidFill>
              </a:rPr>
              <a:t>You can ask </a:t>
            </a:r>
            <a:r>
              <a:rPr lang="en-US" sz="2400" b="1" dirty="0">
                <a:solidFill>
                  <a:srgbClr val="C00000"/>
                </a:solidFill>
              </a:rPr>
              <a:t>them to donate what would they have otherwise </a:t>
            </a:r>
            <a:r>
              <a:rPr lang="en-US" sz="2400" b="1" dirty="0" smtClean="0">
                <a:solidFill>
                  <a:srgbClr val="C00000"/>
                </a:solidFill>
              </a:rPr>
              <a:t>spent </a:t>
            </a:r>
            <a:r>
              <a:rPr lang="en-US" sz="2400" b="1" dirty="0">
                <a:solidFill>
                  <a:srgbClr val="C00000"/>
                </a:solidFill>
              </a:rPr>
              <a:t>in the movie theater.</a:t>
            </a:r>
            <a:endParaRPr lang="fr-CH" sz="2400" b="1" dirty="0" smtClean="0">
              <a:solidFill>
                <a:srgbClr val="C0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pic>
        <p:nvPicPr>
          <p:cNvPr id="5" name="Picture 28" descr="http://www.freestockphotos.biz/pictures/14/14966/Illustration+of+a+blank+cartoon+bubb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995264"/>
            <a:ext cx="2945904" cy="294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300192" y="2404045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NOW SHOWING </a:t>
            </a:r>
          </a:p>
          <a:p>
            <a:pPr algn="ctr"/>
            <a:r>
              <a:rPr lang="en-US" sz="1400" b="1" dirty="0" smtClean="0"/>
              <a:t>THIS MONTH ONLY!!!</a:t>
            </a:r>
          </a:p>
          <a:p>
            <a:pPr algn="ctr"/>
            <a:r>
              <a:rPr lang="en-US" sz="1400" b="1" dirty="0" smtClean="0"/>
              <a:t>Finding </a:t>
            </a:r>
            <a:r>
              <a:rPr lang="en-US" sz="1400" b="1" dirty="0" err="1" smtClean="0"/>
              <a:t>Nemo</a:t>
            </a:r>
            <a:endParaRPr lang="en-US" sz="1400" b="1" dirty="0" smtClean="0"/>
          </a:p>
          <a:p>
            <a:pPr algn="ctr"/>
            <a:r>
              <a:rPr lang="en-US" sz="1400" b="1" dirty="0" err="1" smtClean="0"/>
              <a:t>Amelié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Casa Blanca</a:t>
            </a:r>
          </a:p>
          <a:p>
            <a:pPr algn="ctr"/>
            <a:r>
              <a:rPr lang="en-US" sz="1400" b="1" dirty="0" smtClean="0"/>
              <a:t>Great Gatsby</a:t>
            </a:r>
            <a:endParaRPr lang="en-US" sz="1400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37006" y="5117697"/>
            <a:ext cx="382666" cy="47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619672" y="5086925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dirty="0" smtClean="0">
                <a:solidFill>
                  <a:srgbClr val="FFD023"/>
                </a:solidFill>
              </a:rPr>
              <a:t>KEY TIP: You </a:t>
            </a:r>
            <a:r>
              <a:rPr lang="fr-CH" b="1" dirty="0" err="1" smtClean="0">
                <a:solidFill>
                  <a:srgbClr val="FFD023"/>
                </a:solidFill>
              </a:rPr>
              <a:t>can</a:t>
            </a:r>
            <a:r>
              <a:rPr lang="fr-CH" b="1" dirty="0" smtClean="0">
                <a:solidFill>
                  <a:srgbClr val="FFD023"/>
                </a:solidFill>
              </a:rPr>
              <a:t> have a </a:t>
            </a:r>
            <a:r>
              <a:rPr lang="fr-CH" b="1" dirty="0" err="1" smtClean="0">
                <a:solidFill>
                  <a:srgbClr val="FFD023"/>
                </a:solidFill>
              </a:rPr>
              <a:t>theme</a:t>
            </a:r>
            <a:r>
              <a:rPr lang="fr-CH" b="1" dirty="0" smtClean="0">
                <a:solidFill>
                  <a:srgbClr val="FFD023"/>
                </a:solidFill>
              </a:rPr>
              <a:t> for </a:t>
            </a:r>
            <a:r>
              <a:rPr lang="fr-CH" b="1" dirty="0" err="1" smtClean="0">
                <a:solidFill>
                  <a:srgbClr val="FFD023"/>
                </a:solidFill>
              </a:rPr>
              <a:t>each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week</a:t>
            </a:r>
            <a:r>
              <a:rPr lang="fr-CH" b="1" dirty="0" smtClean="0">
                <a:solidFill>
                  <a:srgbClr val="FFD023"/>
                </a:solidFill>
              </a:rPr>
              <a:t>, </a:t>
            </a:r>
            <a:r>
              <a:rPr lang="fr-CH" b="1" dirty="0" err="1" smtClean="0">
                <a:solidFill>
                  <a:srgbClr val="FFD023"/>
                </a:solidFill>
              </a:rPr>
              <a:t>such</a:t>
            </a:r>
            <a:r>
              <a:rPr lang="fr-CH" b="1" dirty="0" smtClean="0">
                <a:solidFill>
                  <a:srgbClr val="FFD023"/>
                </a:solidFill>
              </a:rPr>
              <a:t> as </a:t>
            </a:r>
            <a:r>
              <a:rPr lang="fr-CH" b="1" dirty="0" err="1" smtClean="0">
                <a:solidFill>
                  <a:srgbClr val="FFD023"/>
                </a:solidFill>
              </a:rPr>
              <a:t>Classics</a:t>
            </a:r>
            <a:r>
              <a:rPr lang="fr-CH" b="1" dirty="0" smtClean="0">
                <a:solidFill>
                  <a:srgbClr val="FFD023"/>
                </a:solidFill>
              </a:rPr>
              <a:t>, </a:t>
            </a:r>
          </a:p>
          <a:p>
            <a:pPr algn="ctr"/>
            <a:r>
              <a:rPr lang="fr-CH" b="1" dirty="0" err="1" smtClean="0">
                <a:solidFill>
                  <a:srgbClr val="FFD023"/>
                </a:solidFill>
              </a:rPr>
              <a:t>Foreign</a:t>
            </a:r>
            <a:r>
              <a:rPr lang="fr-CH" b="1" dirty="0" smtClean="0">
                <a:solidFill>
                  <a:srgbClr val="FFD023"/>
                </a:solidFill>
              </a:rPr>
              <a:t> Film, Animation, Blockbuster Hits, etc.</a:t>
            </a:r>
            <a:endParaRPr lang="fr-CH" dirty="0">
              <a:solidFill>
                <a:srgbClr val="FFD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4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://us.cdn1.123rf.com/168nwm/aspect3d/aspect3d0910/aspect3d091000079/5700291-shiny-3d-cartoon-chat-characters-with-speech-bubbles-please-see-my-portfolio-for-more-in-the-ser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6"/>
            <a:ext cx="3806688" cy="285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1208941"/>
            <a:ext cx="48245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#7: THIS SUMMER, START WITH YOUR STRENGTHS</a:t>
            </a:r>
          </a:p>
          <a:p>
            <a:pPr algn="ctr"/>
            <a:endParaRPr lang="fr-CH" sz="1200" b="1" dirty="0">
              <a:solidFill>
                <a:srgbClr val="C00000"/>
              </a:solidFill>
            </a:endParaRPr>
          </a:p>
          <a:p>
            <a:pPr algn="ctr"/>
            <a:r>
              <a:rPr lang="en-US" sz="3000" b="1" dirty="0" smtClean="0">
                <a:solidFill>
                  <a:srgbClr val="C00000"/>
                </a:solidFill>
              </a:rPr>
              <a:t>Ask members in your team what hobbies, talents or skills they would like to share and teach. </a:t>
            </a:r>
            <a:r>
              <a:rPr lang="en-US" sz="2400" b="1" dirty="0" smtClean="0">
                <a:solidFill>
                  <a:srgbClr val="C00000"/>
                </a:solidFill>
              </a:rPr>
              <a:t>For the school break, you can organize a month taking turns giving community lessons in  </a:t>
            </a:r>
            <a:r>
              <a:rPr lang="en-US" sz="2400" b="1" dirty="0">
                <a:solidFill>
                  <a:srgbClr val="C00000"/>
                </a:solidFill>
              </a:rPr>
              <a:t>dance, yoga, public speaking, guitar, </a:t>
            </a:r>
            <a:r>
              <a:rPr lang="en-US" sz="2400" b="1" dirty="0" smtClean="0">
                <a:solidFill>
                  <a:srgbClr val="C00000"/>
                </a:solidFill>
              </a:rPr>
              <a:t>Tai Chi, etc. </a:t>
            </a:r>
            <a:endParaRPr lang="fr-CH" sz="2400" b="1" dirty="0" smtClean="0">
              <a:solidFill>
                <a:srgbClr val="C0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2174667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accent1"/>
                </a:solidFill>
              </a:rPr>
              <a:t>I can tango!</a:t>
            </a:r>
            <a:endParaRPr lang="en-US" sz="10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241159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3">
                    <a:lumMod val="75000"/>
                  </a:schemeClr>
                </a:solidFill>
              </a:rPr>
              <a:t>I can write </a:t>
            </a:r>
          </a:p>
          <a:p>
            <a:r>
              <a:rPr lang="en-US" sz="900" b="1" dirty="0" smtClean="0">
                <a:solidFill>
                  <a:schemeClr val="accent3">
                    <a:lumMod val="75000"/>
                  </a:schemeClr>
                </a:solidFill>
              </a:rPr>
              <a:t>haikus!</a:t>
            </a:r>
            <a:endParaRPr lang="en-US" sz="9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2320" y="21328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accent2"/>
                </a:solidFill>
              </a:rPr>
              <a:t>I can cook Mexican!</a:t>
            </a:r>
            <a:endParaRPr lang="en-US" sz="9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45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us.cdn2.123rf.com/168nwm/prawny/prawny0902/prawny090200053/4311312-cartoon-speech-bubble-used-when-person-is-shout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28600"/>
            <a:ext cx="1944216" cy="17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1052736"/>
            <a:ext cx="496855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#8: PROMOTE YOUR ORGANIZATION </a:t>
            </a:r>
            <a:r>
              <a:rPr lang="fr-CH" sz="3000" b="1" dirty="0" smtClean="0">
                <a:solidFill>
                  <a:srgbClr val="FFD023"/>
                </a:solidFill>
              </a:rPr>
              <a:t>FOR FREE</a:t>
            </a:r>
          </a:p>
          <a:p>
            <a:pPr algn="ctr"/>
            <a:endParaRPr lang="fr-CH" sz="1000" b="1" dirty="0" smtClean="0">
              <a:solidFill>
                <a:srgbClr val="C00000"/>
              </a:solidFill>
            </a:endParaRPr>
          </a:p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You </a:t>
            </a:r>
            <a:r>
              <a:rPr lang="fr-CH" sz="3000" b="1" dirty="0" err="1" smtClean="0">
                <a:solidFill>
                  <a:srgbClr val="C00000"/>
                </a:solidFill>
              </a:rPr>
              <a:t>don’t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always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need</a:t>
            </a:r>
            <a:r>
              <a:rPr lang="fr-CH" sz="3000" b="1" dirty="0" smtClean="0">
                <a:solidFill>
                  <a:srgbClr val="C00000"/>
                </a:solidFill>
              </a:rPr>
              <a:t> money to </a:t>
            </a:r>
            <a:r>
              <a:rPr lang="fr-CH" sz="3000" b="1" dirty="0" err="1" smtClean="0">
                <a:solidFill>
                  <a:srgbClr val="C00000"/>
                </a:solidFill>
              </a:rPr>
              <a:t>advertize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your</a:t>
            </a:r>
            <a:r>
              <a:rPr lang="fr-CH" sz="3000" b="1" dirty="0" smtClean="0">
                <a:solidFill>
                  <a:srgbClr val="C00000"/>
                </a:solidFill>
              </a:rPr>
              <a:t> cause. You </a:t>
            </a:r>
            <a:r>
              <a:rPr lang="fr-CH" sz="3000" b="1" dirty="0" err="1" smtClean="0">
                <a:solidFill>
                  <a:srgbClr val="C00000"/>
                </a:solidFill>
              </a:rPr>
              <a:t>can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write</a:t>
            </a:r>
            <a:r>
              <a:rPr lang="fr-CH" sz="3000" b="1" dirty="0" smtClean="0">
                <a:solidFill>
                  <a:srgbClr val="C00000"/>
                </a:solidFill>
              </a:rPr>
              <a:t> a </a:t>
            </a:r>
            <a:r>
              <a:rPr lang="fr-CH" sz="3000" b="1" dirty="0" err="1" smtClean="0">
                <a:solidFill>
                  <a:srgbClr val="C00000"/>
                </a:solidFill>
              </a:rPr>
              <a:t>letter</a:t>
            </a:r>
            <a:r>
              <a:rPr lang="fr-CH" sz="3000" b="1" dirty="0" smtClean="0">
                <a:solidFill>
                  <a:srgbClr val="C00000"/>
                </a:solidFill>
              </a:rPr>
              <a:t> to the editor of a </a:t>
            </a:r>
            <a:r>
              <a:rPr lang="fr-CH" sz="3000" b="1" dirty="0" err="1" smtClean="0">
                <a:solidFill>
                  <a:srgbClr val="C00000"/>
                </a:solidFill>
              </a:rPr>
              <a:t>newspaper</a:t>
            </a:r>
            <a:r>
              <a:rPr lang="fr-CH" sz="3000" b="1" dirty="0" smtClean="0">
                <a:solidFill>
                  <a:srgbClr val="C00000"/>
                </a:solidFill>
              </a:rPr>
              <a:t> on a </a:t>
            </a:r>
            <a:r>
              <a:rPr lang="fr-CH" sz="3000" b="1" dirty="0" err="1" smtClean="0">
                <a:solidFill>
                  <a:srgbClr val="C00000"/>
                </a:solidFill>
              </a:rPr>
              <a:t>timely</a:t>
            </a:r>
            <a:r>
              <a:rPr lang="fr-CH" sz="3000" b="1" dirty="0" smtClean="0">
                <a:solidFill>
                  <a:srgbClr val="C00000"/>
                </a:solidFill>
              </a:rPr>
              <a:t> issue </a:t>
            </a:r>
            <a:r>
              <a:rPr lang="fr-CH" sz="3000" b="1" dirty="0" err="1" smtClean="0">
                <a:solidFill>
                  <a:srgbClr val="C00000"/>
                </a:solidFill>
              </a:rPr>
              <a:t>related</a:t>
            </a:r>
            <a:r>
              <a:rPr lang="fr-CH" sz="3000" b="1" dirty="0" smtClean="0">
                <a:solidFill>
                  <a:srgbClr val="C00000"/>
                </a:solidFill>
              </a:rPr>
              <a:t> to </a:t>
            </a:r>
            <a:r>
              <a:rPr lang="fr-CH" sz="3000" b="1" dirty="0" err="1" smtClean="0">
                <a:solidFill>
                  <a:srgbClr val="C00000"/>
                </a:solidFill>
              </a:rPr>
              <a:t>your</a:t>
            </a:r>
            <a:r>
              <a:rPr lang="fr-CH" sz="3000" b="1" dirty="0" smtClean="0">
                <a:solidFill>
                  <a:srgbClr val="C00000"/>
                </a:solidFill>
              </a:rPr>
              <a:t> cause. </a:t>
            </a:r>
            <a:endParaRPr lang="fr-CH" sz="3600" b="1" dirty="0" smtClean="0">
              <a:solidFill>
                <a:srgbClr val="C0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pic>
        <p:nvPicPr>
          <p:cNvPr id="5" name="Picture 16" descr="http://dpegb9ebondhq.cloudfront.net/product_photos/1037106/850lamb_origina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06"/>
          <a:stretch/>
        </p:blipFill>
        <p:spPr bwMode="auto">
          <a:xfrm>
            <a:off x="6012160" y="2865538"/>
            <a:ext cx="2448272" cy="1931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1720" y="4437112"/>
            <a:ext cx="56166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u="sng" dirty="0">
                <a:solidFill>
                  <a:srgbClr val="C00000"/>
                </a:solidFill>
              </a:rPr>
              <a:t>Use </a:t>
            </a:r>
            <a:r>
              <a:rPr lang="fr-CH" sz="1600" b="1" u="sng" dirty="0" err="1">
                <a:solidFill>
                  <a:srgbClr val="C00000"/>
                </a:solidFill>
              </a:rPr>
              <a:t>these</a:t>
            </a:r>
            <a:r>
              <a:rPr lang="fr-CH" sz="1600" b="1" u="sng" dirty="0">
                <a:solidFill>
                  <a:srgbClr val="C00000"/>
                </a:solidFill>
              </a:rPr>
              <a:t> free </a:t>
            </a:r>
            <a:r>
              <a:rPr lang="fr-CH" sz="1600" b="1" u="sng" dirty="0" err="1">
                <a:solidFill>
                  <a:srgbClr val="C00000"/>
                </a:solidFill>
              </a:rPr>
              <a:t>ways</a:t>
            </a:r>
            <a:r>
              <a:rPr lang="fr-CH" sz="1600" b="1" u="sng" dirty="0">
                <a:solidFill>
                  <a:srgbClr val="C00000"/>
                </a:solidFill>
              </a:rPr>
              <a:t> to </a:t>
            </a:r>
            <a:r>
              <a:rPr lang="fr-CH" sz="1600" b="1" u="sng" dirty="0" err="1">
                <a:solidFill>
                  <a:srgbClr val="C00000"/>
                </a:solidFill>
              </a:rPr>
              <a:t>get</a:t>
            </a:r>
            <a:r>
              <a:rPr lang="fr-CH" sz="1600" b="1" u="sng" dirty="0">
                <a:solidFill>
                  <a:srgbClr val="C00000"/>
                </a:solidFill>
              </a:rPr>
              <a:t> media </a:t>
            </a:r>
            <a:r>
              <a:rPr lang="fr-CH" sz="1600" b="1" u="sng" dirty="0" err="1">
                <a:solidFill>
                  <a:srgbClr val="C00000"/>
                </a:solidFill>
              </a:rPr>
              <a:t>coverage</a:t>
            </a:r>
            <a:r>
              <a:rPr lang="fr-CH" sz="1600" b="1" u="sng" dirty="0">
                <a:solidFill>
                  <a:srgbClr val="C00000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CH" sz="1600" b="1" dirty="0">
                <a:solidFill>
                  <a:srgbClr val="C00000"/>
                </a:solidFill>
              </a:rPr>
              <a:t>TV /Radio Public Service </a:t>
            </a:r>
            <a:r>
              <a:rPr lang="fr-CH" sz="1600" b="1" dirty="0" err="1">
                <a:solidFill>
                  <a:srgbClr val="C00000"/>
                </a:solidFill>
              </a:rPr>
              <a:t>Announcements</a:t>
            </a:r>
            <a:endParaRPr lang="fr-CH" sz="1600" b="1" dirty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CH" sz="1600" b="1" dirty="0" err="1">
                <a:solidFill>
                  <a:srgbClr val="C00000"/>
                </a:solidFill>
              </a:rPr>
              <a:t>Submit</a:t>
            </a:r>
            <a:r>
              <a:rPr lang="fr-CH" sz="1600" b="1" dirty="0">
                <a:solidFill>
                  <a:srgbClr val="C00000"/>
                </a:solidFill>
              </a:rPr>
              <a:t> </a:t>
            </a:r>
            <a:r>
              <a:rPr lang="fr-CH" sz="1600" b="1" dirty="0" err="1">
                <a:solidFill>
                  <a:srgbClr val="C00000"/>
                </a:solidFill>
              </a:rPr>
              <a:t>timely</a:t>
            </a:r>
            <a:r>
              <a:rPr lang="fr-CH" sz="1600" b="1" dirty="0">
                <a:solidFill>
                  <a:srgbClr val="C00000"/>
                </a:solidFill>
              </a:rPr>
              <a:t> </a:t>
            </a:r>
            <a:r>
              <a:rPr lang="fr-CH" sz="1600" b="1" dirty="0" err="1">
                <a:solidFill>
                  <a:srgbClr val="C00000"/>
                </a:solidFill>
              </a:rPr>
              <a:t>Letters</a:t>
            </a:r>
            <a:r>
              <a:rPr lang="fr-CH" sz="1600" b="1" dirty="0">
                <a:solidFill>
                  <a:srgbClr val="C00000"/>
                </a:solidFill>
              </a:rPr>
              <a:t> to the Editor </a:t>
            </a:r>
            <a:r>
              <a:rPr lang="fr-CH" sz="1600" b="1" dirty="0" err="1">
                <a:solidFill>
                  <a:srgbClr val="C00000"/>
                </a:solidFill>
              </a:rPr>
              <a:t>regularly</a:t>
            </a:r>
            <a:endParaRPr lang="fr-CH" sz="1600" b="1" dirty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CH" sz="1600" b="1" dirty="0" err="1">
                <a:solidFill>
                  <a:srgbClr val="C00000"/>
                </a:solidFill>
              </a:rPr>
              <a:t>Send</a:t>
            </a:r>
            <a:r>
              <a:rPr lang="fr-CH" sz="1600" b="1" dirty="0">
                <a:solidFill>
                  <a:srgbClr val="C00000"/>
                </a:solidFill>
              </a:rPr>
              <a:t> out </a:t>
            </a:r>
            <a:r>
              <a:rPr lang="fr-CH" sz="1600" b="1" dirty="0" err="1">
                <a:solidFill>
                  <a:srgbClr val="C00000"/>
                </a:solidFill>
              </a:rPr>
              <a:t>Press</a:t>
            </a:r>
            <a:r>
              <a:rPr lang="fr-CH" sz="1600" b="1" dirty="0">
                <a:solidFill>
                  <a:srgbClr val="C00000"/>
                </a:solidFill>
              </a:rPr>
              <a:t> Releases on </a:t>
            </a:r>
            <a:r>
              <a:rPr lang="fr-CH" sz="1600" b="1" dirty="0" err="1">
                <a:solidFill>
                  <a:srgbClr val="C00000"/>
                </a:solidFill>
              </a:rPr>
              <a:t>your</a:t>
            </a:r>
            <a:r>
              <a:rPr lang="fr-CH" sz="1600" b="1" dirty="0">
                <a:solidFill>
                  <a:srgbClr val="C00000"/>
                </a:solidFill>
              </a:rPr>
              <a:t> </a:t>
            </a:r>
            <a:r>
              <a:rPr lang="fr-CH" sz="1600" b="1" dirty="0" err="1">
                <a:solidFill>
                  <a:srgbClr val="C00000"/>
                </a:solidFill>
              </a:rPr>
              <a:t>recent</a:t>
            </a:r>
            <a:r>
              <a:rPr lang="fr-CH" sz="1600" b="1" dirty="0">
                <a:solidFill>
                  <a:srgbClr val="C00000"/>
                </a:solidFill>
              </a:rPr>
              <a:t> </a:t>
            </a:r>
            <a:r>
              <a:rPr lang="fr-CH" sz="1600" b="1" dirty="0" err="1">
                <a:solidFill>
                  <a:srgbClr val="C00000"/>
                </a:solidFill>
              </a:rPr>
              <a:t>event</a:t>
            </a:r>
            <a:endParaRPr lang="fr-CH" sz="1600" b="1" dirty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CH" sz="1600" b="1" dirty="0" err="1" smtClean="0">
                <a:solidFill>
                  <a:srgbClr val="C00000"/>
                </a:solidFill>
              </a:rPr>
              <a:t>Community</a:t>
            </a:r>
            <a:r>
              <a:rPr lang="fr-CH" sz="1600" b="1" dirty="0" smtClean="0">
                <a:solidFill>
                  <a:srgbClr val="C00000"/>
                </a:solidFill>
              </a:rPr>
              <a:t> Center / Parish </a:t>
            </a:r>
            <a:r>
              <a:rPr lang="fr-CH" sz="1600" b="1" dirty="0" err="1" smtClean="0">
                <a:solidFill>
                  <a:srgbClr val="C00000"/>
                </a:solidFill>
              </a:rPr>
              <a:t>Billboards</a:t>
            </a:r>
            <a:endParaRPr lang="fr-CH" sz="1600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fr-CH" sz="1600" b="1" dirty="0" err="1" smtClean="0">
                <a:solidFill>
                  <a:srgbClr val="C00000"/>
                </a:solidFill>
              </a:rPr>
              <a:t>Contribute</a:t>
            </a:r>
            <a:r>
              <a:rPr lang="fr-CH" sz="1600" b="1" dirty="0" smtClean="0">
                <a:solidFill>
                  <a:srgbClr val="C00000"/>
                </a:solidFill>
              </a:rPr>
              <a:t> </a:t>
            </a:r>
            <a:r>
              <a:rPr lang="fr-CH" sz="1600" b="1" dirty="0" err="1" smtClean="0">
                <a:solidFill>
                  <a:srgbClr val="C00000"/>
                </a:solidFill>
              </a:rPr>
              <a:t>human</a:t>
            </a:r>
            <a:r>
              <a:rPr lang="fr-CH" sz="1600" b="1" dirty="0" smtClean="0">
                <a:solidFill>
                  <a:srgbClr val="C00000"/>
                </a:solidFill>
              </a:rPr>
              <a:t> </a:t>
            </a:r>
            <a:r>
              <a:rPr lang="fr-CH" sz="1600" b="1" dirty="0" err="1" smtClean="0">
                <a:solidFill>
                  <a:srgbClr val="C00000"/>
                </a:solidFill>
              </a:rPr>
              <a:t>interest</a:t>
            </a:r>
            <a:r>
              <a:rPr lang="fr-CH" sz="1600" b="1" dirty="0" smtClean="0">
                <a:solidFill>
                  <a:srgbClr val="C00000"/>
                </a:solidFill>
              </a:rPr>
              <a:t> stories to high-</a:t>
            </a:r>
            <a:r>
              <a:rPr lang="fr-CH" sz="1600" b="1" dirty="0" err="1" smtClean="0">
                <a:solidFill>
                  <a:srgbClr val="C00000"/>
                </a:solidFill>
              </a:rPr>
              <a:t>traffic</a:t>
            </a:r>
            <a:r>
              <a:rPr lang="fr-CH" sz="1600" b="1" dirty="0" smtClean="0">
                <a:solidFill>
                  <a:srgbClr val="C00000"/>
                </a:solidFill>
              </a:rPr>
              <a:t> blogs</a:t>
            </a:r>
            <a:endParaRPr lang="fr-CH" sz="1600" b="1" dirty="0">
              <a:solidFill>
                <a:srgbClr val="C00000"/>
              </a:solidFill>
            </a:endParaRPr>
          </a:p>
          <a:p>
            <a:pPr algn="ctr"/>
            <a:endParaRPr lang="fr-CH" b="1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1506850"/>
            <a:ext cx="20162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We now interrupt your regular </a:t>
            </a:r>
          </a:p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programming for a PSA on </a:t>
            </a:r>
          </a:p>
          <a:p>
            <a:r>
              <a:rPr lang="en-US" sz="1000" dirty="0" smtClean="0">
                <a:solidFill>
                  <a:schemeClr val="accent1">
                    <a:lumMod val="75000"/>
                  </a:schemeClr>
                </a:solidFill>
              </a:rPr>
              <a:t>community participation…</a:t>
            </a:r>
            <a:endParaRPr lang="en-US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04248" y="3068960"/>
            <a:ext cx="12859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Dear Editor in Chief…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254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1760" y="1052736"/>
            <a:ext cx="56886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#9: IT’S YOUR BIRTHDAY MONTH, MAKE A WISH!</a:t>
            </a:r>
          </a:p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This </a:t>
            </a:r>
            <a:r>
              <a:rPr lang="fr-CH" sz="3000" b="1" dirty="0" err="1" smtClean="0">
                <a:solidFill>
                  <a:srgbClr val="C00000"/>
                </a:solidFill>
              </a:rPr>
              <a:t>year</a:t>
            </a:r>
            <a:r>
              <a:rPr lang="fr-CH" sz="3000" b="1" dirty="0" smtClean="0">
                <a:solidFill>
                  <a:srgbClr val="C00000"/>
                </a:solidFill>
              </a:rPr>
              <a:t>, </a:t>
            </a:r>
            <a:r>
              <a:rPr lang="fr-CH" sz="3000" b="1" dirty="0" err="1" smtClean="0">
                <a:solidFill>
                  <a:srgbClr val="C00000"/>
                </a:solidFill>
              </a:rPr>
              <a:t>instead</a:t>
            </a:r>
            <a:r>
              <a:rPr lang="fr-CH" sz="3000" b="1" dirty="0" smtClean="0">
                <a:solidFill>
                  <a:srgbClr val="C00000"/>
                </a:solidFill>
              </a:rPr>
              <a:t> of gifts, </a:t>
            </a:r>
            <a:r>
              <a:rPr lang="fr-CH" sz="3000" b="1" dirty="0" err="1" smtClean="0">
                <a:solidFill>
                  <a:srgbClr val="C00000"/>
                </a:solidFill>
              </a:rPr>
              <a:t>your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friends</a:t>
            </a:r>
            <a:r>
              <a:rPr lang="fr-CH" sz="3000" b="1" dirty="0" smtClean="0">
                <a:solidFill>
                  <a:srgbClr val="C00000"/>
                </a:solidFill>
              </a:rPr>
              <a:t> and </a:t>
            </a:r>
            <a:r>
              <a:rPr lang="fr-CH" sz="3000" b="1" dirty="0" err="1" smtClean="0">
                <a:solidFill>
                  <a:srgbClr val="C00000"/>
                </a:solidFill>
              </a:rPr>
              <a:t>family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can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donate</a:t>
            </a:r>
            <a:r>
              <a:rPr lang="fr-CH" sz="3000" b="1" dirty="0" smtClean="0">
                <a:solidFill>
                  <a:srgbClr val="C00000"/>
                </a:solidFill>
              </a:rPr>
              <a:t> to Constellation for </a:t>
            </a:r>
            <a:r>
              <a:rPr lang="fr-CH" sz="3000" b="1" dirty="0" err="1" smtClean="0">
                <a:solidFill>
                  <a:srgbClr val="C00000"/>
                </a:solidFill>
              </a:rPr>
              <a:t>your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birthday</a:t>
            </a:r>
            <a:r>
              <a:rPr lang="fr-CH" sz="3000" b="1" dirty="0" smtClean="0">
                <a:solidFill>
                  <a:srgbClr val="C00000"/>
                </a:solidFill>
              </a:rPr>
              <a:t>. </a:t>
            </a:r>
            <a:r>
              <a:rPr lang="fr-CH" sz="2400" b="1" dirty="0" smtClean="0">
                <a:solidFill>
                  <a:srgbClr val="C00000"/>
                </a:solidFill>
              </a:rPr>
              <a:t>Facebook has a </a:t>
            </a:r>
            <a:r>
              <a:rPr lang="fr-CH" sz="2400" b="1" dirty="0" err="1" smtClean="0">
                <a:solidFill>
                  <a:srgbClr val="C00000"/>
                </a:solidFill>
              </a:rPr>
              <a:t>useful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app</a:t>
            </a:r>
            <a:r>
              <a:rPr lang="fr-CH" sz="2400" b="1" dirty="0" smtClean="0">
                <a:solidFill>
                  <a:srgbClr val="C00000"/>
                </a:solidFill>
              </a:rPr>
              <a:t>, </a:t>
            </a:r>
            <a:r>
              <a:rPr lang="fr-CH" sz="2400" b="1" i="1" dirty="0" smtClean="0">
                <a:solidFill>
                  <a:srgbClr val="FFD023"/>
                </a:solidFill>
              </a:rPr>
              <a:t>Start a Cause</a:t>
            </a:r>
            <a:r>
              <a:rPr lang="fr-CH" sz="2400" b="1" dirty="0" smtClean="0">
                <a:solidFill>
                  <a:srgbClr val="C00000"/>
                </a:solidFill>
              </a:rPr>
              <a:t>, </a:t>
            </a:r>
            <a:r>
              <a:rPr lang="fr-CH" sz="2400" b="1" dirty="0" err="1" smtClean="0">
                <a:solidFill>
                  <a:srgbClr val="C00000"/>
                </a:solidFill>
              </a:rPr>
              <a:t>wherein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you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can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advertize</a:t>
            </a:r>
            <a:r>
              <a:rPr lang="fr-CH" sz="2400" b="1" dirty="0" smtClean="0">
                <a:solidFill>
                  <a:srgbClr val="C00000"/>
                </a:solidFill>
              </a:rPr>
              <a:t> a cause/NGO of </a:t>
            </a:r>
            <a:r>
              <a:rPr lang="fr-CH" sz="2400" b="1" dirty="0" err="1" smtClean="0">
                <a:solidFill>
                  <a:srgbClr val="C00000"/>
                </a:solidFill>
              </a:rPr>
              <a:t>your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choice</a:t>
            </a:r>
            <a:r>
              <a:rPr lang="fr-CH" sz="2400" b="1" dirty="0" smtClean="0">
                <a:solidFill>
                  <a:srgbClr val="C00000"/>
                </a:solidFill>
              </a:rPr>
              <a:t> and set a </a:t>
            </a:r>
            <a:r>
              <a:rPr lang="fr-CH" sz="2400" b="1" dirty="0" err="1" smtClean="0">
                <a:solidFill>
                  <a:srgbClr val="C00000"/>
                </a:solidFill>
              </a:rPr>
              <a:t>target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amount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you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wish</a:t>
            </a:r>
            <a:r>
              <a:rPr lang="fr-CH" sz="2400" b="1" dirty="0" smtClean="0">
                <a:solidFill>
                  <a:srgbClr val="C00000"/>
                </a:solidFill>
              </a:rPr>
              <a:t> to </a:t>
            </a:r>
            <a:r>
              <a:rPr lang="fr-CH" sz="2400" b="1" dirty="0" err="1" smtClean="0">
                <a:solidFill>
                  <a:srgbClr val="C00000"/>
                </a:solidFill>
              </a:rPr>
              <a:t>reach</a:t>
            </a:r>
            <a:r>
              <a:rPr lang="fr-CH" sz="2400" b="1" dirty="0" smtClean="0">
                <a:solidFill>
                  <a:srgbClr val="C00000"/>
                </a:solidFill>
              </a:rPr>
              <a:t> for </a:t>
            </a:r>
            <a:r>
              <a:rPr lang="fr-CH" sz="2400" b="1" dirty="0" err="1" smtClean="0">
                <a:solidFill>
                  <a:srgbClr val="C00000"/>
                </a:solidFill>
              </a:rPr>
              <a:t>your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day</a:t>
            </a:r>
            <a:r>
              <a:rPr lang="fr-CH" sz="2400" b="1" dirty="0" smtClean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6" name="Frame 5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71804"/>
            <a:ext cx="1626695" cy="240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31640" y="5086925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>
                <a:solidFill>
                  <a:srgbClr val="FFD023"/>
                </a:solidFill>
              </a:rPr>
              <a:t>KEY TIP: Start </a:t>
            </a:r>
            <a:r>
              <a:rPr lang="fr-CH" b="1" dirty="0" err="1" smtClean="0">
                <a:solidFill>
                  <a:srgbClr val="FFD023"/>
                </a:solidFill>
              </a:rPr>
              <a:t>advertizing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your</a:t>
            </a:r>
            <a:r>
              <a:rPr lang="fr-CH" b="1" dirty="0" smtClean="0">
                <a:solidFill>
                  <a:srgbClr val="FFD023"/>
                </a:solidFill>
              </a:rPr>
              <a:t> cause on </a:t>
            </a:r>
            <a:r>
              <a:rPr lang="fr-CH" b="1" dirty="0" err="1" smtClean="0">
                <a:solidFill>
                  <a:srgbClr val="FFD023"/>
                </a:solidFill>
              </a:rPr>
              <a:t>your</a:t>
            </a:r>
            <a:r>
              <a:rPr lang="fr-CH" b="1" dirty="0" smtClean="0">
                <a:solidFill>
                  <a:srgbClr val="FFD023"/>
                </a:solidFill>
              </a:rPr>
              <a:t> FB page </a:t>
            </a:r>
            <a:r>
              <a:rPr lang="fr-CH" b="1" dirty="0" err="1" smtClean="0">
                <a:solidFill>
                  <a:srgbClr val="FFD023"/>
                </a:solidFill>
              </a:rPr>
              <a:t>early</a:t>
            </a:r>
            <a:r>
              <a:rPr lang="fr-CH" b="1" dirty="0" smtClean="0">
                <a:solidFill>
                  <a:srgbClr val="FFD023"/>
                </a:solidFill>
              </a:rPr>
              <a:t> on in the </a:t>
            </a:r>
            <a:r>
              <a:rPr lang="fr-CH" b="1" dirty="0" err="1" smtClean="0">
                <a:solidFill>
                  <a:srgbClr val="FFD023"/>
                </a:solidFill>
              </a:rPr>
              <a:t>beginning</a:t>
            </a:r>
            <a:r>
              <a:rPr lang="fr-CH" b="1" dirty="0" smtClean="0">
                <a:solidFill>
                  <a:srgbClr val="FFD023"/>
                </a:solidFill>
              </a:rPr>
              <a:t> of </a:t>
            </a:r>
            <a:r>
              <a:rPr lang="fr-CH" b="1" dirty="0" err="1" smtClean="0">
                <a:solidFill>
                  <a:srgbClr val="FFD023"/>
                </a:solidFill>
              </a:rPr>
              <a:t>your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birthday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month</a:t>
            </a:r>
            <a:r>
              <a:rPr lang="fr-CH" b="1" dirty="0" smtClean="0">
                <a:solidFill>
                  <a:srgbClr val="FFD023"/>
                </a:solidFill>
              </a:rPr>
              <a:t> in </a:t>
            </a:r>
            <a:r>
              <a:rPr lang="fr-CH" b="1" dirty="0" err="1" smtClean="0">
                <a:solidFill>
                  <a:srgbClr val="FFD023"/>
                </a:solidFill>
              </a:rPr>
              <a:t>order</a:t>
            </a:r>
            <a:r>
              <a:rPr lang="fr-CH" b="1" dirty="0" smtClean="0">
                <a:solidFill>
                  <a:srgbClr val="FFD023"/>
                </a:solidFill>
              </a:rPr>
              <a:t> to have ample time to </a:t>
            </a:r>
            <a:r>
              <a:rPr lang="fr-CH" b="1" dirty="0" err="1" smtClean="0">
                <a:solidFill>
                  <a:srgbClr val="FFD023"/>
                </a:solidFill>
              </a:rPr>
              <a:t>raise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your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desired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target</a:t>
            </a:r>
            <a:r>
              <a:rPr lang="fr-CH" b="1" dirty="0" smtClean="0">
                <a:solidFill>
                  <a:srgbClr val="FFD023"/>
                </a:solidFill>
              </a:rPr>
              <a:t>.</a:t>
            </a:r>
            <a:endParaRPr lang="fr-CH" dirty="0">
              <a:solidFill>
                <a:srgbClr val="FFD023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3608" y="5117697"/>
            <a:ext cx="382666" cy="47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4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052736"/>
            <a:ext cx="59766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#10: ORGANIZE A VINTAGE FAIR</a:t>
            </a:r>
          </a:p>
          <a:p>
            <a:pPr algn="ctr"/>
            <a:endParaRPr lang="fr-CH" sz="3000" b="1" dirty="0">
              <a:solidFill>
                <a:srgbClr val="C0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Ask your </a:t>
            </a:r>
            <a:r>
              <a:rPr lang="en-US" sz="3600" b="1" dirty="0">
                <a:solidFill>
                  <a:srgbClr val="C00000"/>
                </a:solidFill>
              </a:rPr>
              <a:t>friends/ colleagues to </a:t>
            </a:r>
            <a:r>
              <a:rPr lang="en-US" sz="3600" b="1" dirty="0" smtClean="0">
                <a:solidFill>
                  <a:srgbClr val="C00000"/>
                </a:solidFill>
              </a:rPr>
              <a:t>donate </a:t>
            </a:r>
            <a:r>
              <a:rPr lang="en-US" sz="3600" b="1" dirty="0">
                <a:solidFill>
                  <a:srgbClr val="C00000"/>
                </a:solidFill>
              </a:rPr>
              <a:t>items (clothes, books, </a:t>
            </a:r>
            <a:r>
              <a:rPr lang="en-US" sz="3600" b="1" dirty="0" smtClean="0">
                <a:solidFill>
                  <a:srgbClr val="C00000"/>
                </a:solidFill>
              </a:rPr>
              <a:t>jewelry</a:t>
            </a:r>
            <a:r>
              <a:rPr lang="en-US" sz="3600" b="1" dirty="0">
                <a:solidFill>
                  <a:srgbClr val="C00000"/>
                </a:solidFill>
              </a:rPr>
              <a:t>) and sell it on </a:t>
            </a:r>
            <a:r>
              <a:rPr lang="en-US" sz="3600" b="1" dirty="0" smtClean="0">
                <a:solidFill>
                  <a:srgbClr val="C00000"/>
                </a:solidFill>
              </a:rPr>
              <a:t>eBay </a:t>
            </a:r>
            <a:r>
              <a:rPr lang="en-US" sz="3600" b="1" dirty="0">
                <a:solidFill>
                  <a:srgbClr val="C00000"/>
                </a:solidFill>
              </a:rPr>
              <a:t>or </a:t>
            </a:r>
            <a:r>
              <a:rPr lang="en-US" sz="3600" b="1" dirty="0" smtClean="0">
                <a:solidFill>
                  <a:srgbClr val="C00000"/>
                </a:solidFill>
              </a:rPr>
              <a:t>at a yard sale.</a:t>
            </a:r>
            <a:endParaRPr lang="en-US" sz="3600" b="1" dirty="0">
              <a:solidFill>
                <a:srgbClr val="C00000"/>
              </a:solidFill>
            </a:endParaRPr>
          </a:p>
          <a:p>
            <a:pPr algn="ctr"/>
            <a:endParaRPr lang="en-US" sz="3600" b="1" dirty="0">
              <a:solidFill>
                <a:srgbClr val="C00000"/>
              </a:solidFill>
            </a:endParaRPr>
          </a:p>
          <a:p>
            <a:pPr algn="ctr"/>
            <a:endParaRPr lang="fr-CH" sz="3600" b="1" dirty="0" smtClean="0">
              <a:solidFill>
                <a:srgbClr val="C0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8" name="AutoShape 2" descr="data:image/jpeg;base64,/9j/4AAQSkZJRgABAQAAAQABAAD/2wCEAAkGBhQSEBUUEREVExUWGCAYFhcYGR4cHxsfIBgZGSAYGx0hHCcgGxkjGhgaHzMhJigpLywsHh4xNTAqNiYtLCoBCQoKDgwOGg8PGiwkHyQvLTYpLywsNCkqKSwqKSwsLCwtKSkqLC8sNCkpLCwtLCwsLi0sKiwtLCwsLCosNCwsNP/AABEIALYAoAMBIgACEQEDEQH/xAAcAAACAwEBAQEAAAAAAAAAAAAABQQGBwMCCAH/xABEEAACAQIEBAQDBQQHBgcAAAABAhEDIQAEEjEFBkFREyJhcQcygRQjQpGhcrHB8AgVM1Ji0fEkQ0Sy0uEWY3OCkpOi/8QAGQEAAwEBAQAAAAAAAAAAAAAAAAIDBAEF/8QALxEAAgIBAwEFCAIDAQAAAAAAAAECEQMSITFBBBNRYYEicZGxwdHh8COhMkLxFP/aAAwDAQACEQMRAD8A3HBgwYADBgwYADBgwYADHyz8YatenxfMLUqFxY0y2kkIRqCi1gCTA/1x9TY+dv6RnDlTP0aoiatGGHqrRJv2IH0x1NrgBRwfhdPi1ApRRKGfoKSEUaUzCjc7wtUT7ERbtO4N8GM1VCtmG+zqwAEjU0kiAVkRv3tirfD3NlM9S0sysSwldx5ZH/6GNuTneq1J1ZUbTbUZEgCZjvPXCy7VmxrRF/cZQT3OHBfgzkaf9sr12E3doHvpBA7fpiXUyHDMs8HLZdiCUKrTDk2DA7G9owoznF61aquqqSNJJUAqPlUkQepOw/W+IObp6mEHdrwbdQY2tAmcZHkyTftSfxKqCQ+43xbJtl6qplVXyGGVEG0ta2wM/WcaVk2mmh7qP3DGH8XrRRqfstGqx6iPWxt7Y3DKf2adPKP3DFMN2JM7YMGDGgmGDBgwAGDBgwAGDBgwAGDBgwAGDBgwAGMn/pFcINTIUq4/3NWDts4ie86lUW7mdhGrs0XOKH8TszSznDKtDLsuZq1NJpLTIa4dTMgwABJudpwXW4HzdwLMlKtMg7ODPa4G/SxONhSpBN77k2EDTA3G89O2KVw74LcUJDeCidfM4/hONWTkjMGEJQNGoGTuLHUdJESdp64zZGm9ikNuRMiGV2BgiJtHlIPr/nHviLXeHFrzAtsdMAR+G8G84ulHkWuGBNWnGkr+cR0vET/njyvw4YkF64BHRV7dB6Hv/piel+A+pFI4uqmkQJINQAdLGovrvvO0EY3JEAAA2FsU5vhzRaTUq1HnePL+IsCI7HDOquW85q5hmYAhmZzC7nb5ARPbt2GKwlp5Jytsa1uK0lBmopjcL5m7fKssfoMcP62Zv7PLVWJB+aEHpJJm/scI/wCsvBCrQGYqjfyJSYHyzuIA6Hbrjxm+bMzHkydYdRKr+RJcAHY+tx0wd8jmlj+tVzLA6KdKmYszsXg99KhdQ6fOv+fGsteAHzVNPVaQE+nnqPb2E7XxUszzDmyZbK5obyNKwRPQh7e2+IpqZmLZckEWBLIRewll0wReZMfnhHmfQbSW2tXgQ+dc/sqqmfdUJj/tiLmaoPkp5vMeI50ITcAm0xoE6bmLbb7nFdp5muCdeVqg3mXpGNv/ADJN9tuuG/KNGs+ZLOEFNFkaSbljCiCIiA5sd4P4schKUpVZyUUkXfBgwh/8X0zUqItOo/hsUJXSZIiYGraSRJ6g41tpciD7Hl3ABJIAAkk9B3OFh4jWc/d0fDHV6xj/AOKKTr6bsu/WIxAAFQt4tOvWZR+NCiNvZVJCk/tdhhJZFE6k2NK3HqKsED62InSil/zKghZ6aiJv2OI9XiVRwQmij5iNTkMYFpChgATvc2tKmYEb+tdHl+z1lNyFAQTfcDXG53wu4jzOEmMjUY3jU1IAn3NTEZZZPjYfSTcxkqVjmajVSbw0usiPwAFO3S1o3x2bjOWpjci/SnUJ/wCX99sVjM8fzNaQiIsj+y8ZENhc+UsYj+H1Q0+M0UqCmz5cVG8ukZoVCTIEEKsC34dyfbErvzO8F54hzmAh8KnUViIVmpO6qe5VSJHpIxwq831Ysim3zICb9SJtf3t64o3FuYXTMPlsnRq18woBZUQFBqAhWLMQDABnSe1+ijPcd4ll/BbN+BTpPUVGC6GIDfjYgGnbfDXJ9eRbjwaQeY6zfLXgHzCKakgEfumT3sd8fma49UVSWzTILySqge/mv6wJH6Yq/NdOvl8jmKgzdZmWmSp8KksSyrBYXFpiPTrhTQ5PyYoJmMwHqN4avUau1R/mVTMCOvST2vbE3NKrfOy62EpKI1rfE7LgkVc94pH91HOq4MwjlQdohj1xyz3xDpfZKtahUNU0wLDWou0CZBCNJmCD79lfAObKNSutDLfZ0kW0ZdlmB8sioTMCZvis/E9TTrgp5TVp6agCFNQDTJB3uBf0wyTeXQ4tddyay26oubUeIV1AqZnK5YMNqdF6hEwZlwdJkjY9/fHPNcAzFIGpl+J1nqgaitVVNNvKTp07AEC2+IvPtdkyQdC6MoWG8MrEovlDayL9RH7jj85UFWhWr5apnNYpilUUshJPiKGIA1iIiD7nbEJvIsPeppeVeDrn8eornKrH/LXGxm6AqlEV7q6Xsym9rmL979YjE+vWUA+VA0nTPWYEj39B0PviofDun97n6Qc+EtQMFGlRLa11KWmLKtrzbte3si0511KxBB/Ei9ev3dhAi+9/poyR0TcS63VnVkaTImdoEnbsRfoInpi38n8PanQ11PnqnWRM6RA0qSLSFuYkSTBiMUB81R3gsBsHqkxAsYgXG0zIk3xoHJueFTKrEeQlLAgWO1ydgYME3Bv0FMC33OTGPFc+tCjUquwUIpMn9BuJJMCJvMYyjgHDyVJrF0ZmkFKjJLb6dcMb33Jm0nFl+IPGA1anlhcKprVD2OyD/mYj9g9ceaIelS1BqIXoStWT2mCokX2+k7Y7me9HYrayRl+JASHbMnSNMeKXiBJaQtzfqZ22xX+Nc25fKMqzmGaoCyKDWqOY63cQZ6d49cSKuZkn7wGQQI1kySbXMTHXe/XFZ5o4a9amlbL1CM3RkqVTRNhNP5tm3FrzffEY7vc676Hccw5irIocLqMhJIbMVTTifxRqLEzq29PrO5X5i+0UnqaPBZGZaqFnYKVj5iSbFZaSIsZ2ur4Jx/7VT1+JUQwVZfKCrCJXUBqkmd+9+2EvH+Xaz1/9ldtOZAp5gs2oxIPiN5QFgCDv+pxCOVPI8cqXx/fcZ45knuMuHcPTiBrZnOeM1Gs/3NLxvDXw08odlJuGIt6jrOE2VymXrcRSnRppQy2WPiVD5VZipEAu28sPyBMWw45k4rSymXIo06akL4VK0sFsOve143wny2vJ8MqAavHzXkbYXfyhI3smoEd5tjRhk5Rc72e0V5Ll/T4hjept3sMOTM2tPJ1cxVq3zFYszumolVJCgquzE6jYiJ62mbzHWpZ7INoqbrqRQraZG3S5kxM4i82Z05TIHLrqARBSB1elyB6mf8ziNyVxBqmRVS5PhTTibbyI8wtBNuv0xiy7RXad/wDLbfovTqyE57OXmMc1xM5rgdR4OrwStUwxl0KgmyEX0zJYXbE7M0xVyCUgyproIolt5RT8oM9PXrii6moDPZYoSGptVUSLSBqNtz8psenrh9X4kRlNK6gVoLEC4lVOoGJCesxfri+eDeTH3b/2VP31TK5Z7Jo6cB4EmVCVauY8V6SFaS0qDALqABZoUPUY7SY9+1X4rm/tjZnMNKpSpslNYMliQCDewAJJJ64Z8occq1AyZiv5gPEVmNyptZiYs3874Xc2Dwi9WkwenWQ0qpW41CIJ6A9N/wB4w+KbWaUJctbPy5oSEv5KmPuccyW4aQSYhIBAEeXpG3scd+XMyxNfNXp06i06dMmRqWmo1MJMlQRE3GOVXjGVpojVayudKymrWNhuNrSLGdsIOO81DMnSgWklh4rgkqL3Xcxc2URMekcxYZTxd1KLS33e2zfRcvypUItTjpJvJ/EAKmZqO6jW4A8xkwGJMXMeYXv7G+LCmeJMhHckhbUmBMQB5iBJg9/f04ctcUy3h+Dl2q6aflEoElj+NydpF5vG0G2HFHh2XzNqmZq0lHz0wrAv3DVZst76YPfti2WWqbk1R6Udo0iLy1w2pn8x4es0kQgVarMoN/8Ad0hcGoQpBNwt+sDG18O4bToU1pUUCIogKP5uT3O+KDwvNUqrpk8nl1CAFXqQIRBZig6Enyg23m8Y0fFsO64JzbvcxPifGUzHEMxUVw1Mv4aMDIZVRflYfhJm4779cTM5xBNIKKyOY1BmVW6QCQGJUAk6ptA3FxReW6rGnpTQIJu+r0HlIBgjudoOLMtKuQWFfLIDbUPEqwB3ECCSJkkmxE4jNe2x4taSZSLMP7UMokSA1Q3g2gLIgAz0iZwGoCPI9XcnSIQTBOmWVr7x5p+uIFdahZSc9VAuW8OlTUzvu7kjp0te2P2rwtSCKlTN1Q0Weu1zEjyoF6CIncWwtHdxFxzIjKVhmkCNRqeSupfVf++QCGm4kdCQeowyqcXo6f7aiAbqq+Y9STEk7HrF+u2PPHOG0KeWr6cutIik16iMTMECGe8mN+8Y8cDKrlMuIIY0x8igE331wZcHpv3tjJ2tJxUnyYe1QVpiEkZvPgaalVKQDRSpMS5/AIUNaYufbDnPZypWz1Gkabr4JOZbxQqE6bJJaCFDWM/TELgCzxHNDUwJA3YmTqHzEAg/ljrw/PU5zOYcogq1PCpxb7unuQINi2m1gYM9sb8idaYK6SSXp5fEe1HFsSc9qNq9PKBQxYrVYt638NYbp1v+eONDjvit4KZqkhUEhaGWgA22Ja491wnorQzmcc1SwoU6ZZghAg6gO5Bn0H0x047Syo8Jcs6ZZl1K2oTrDaYDaZNvXvif/nhGHdyu/wCk/dvw/MnHC3A4c6UCmmsKlR281Ny4VbMsQAmwg7HuPXHXO57KpQGq9TwQoW582n5jLWI2CgQJMzhjS5DZjOZqVXifKw0KIG0ncSO/viPmuV6K5ujl0Xy+G9RzTPmaDZdZnSoj1N/bFouEdO7en04+OyKrDJpJkGllCaOVNLwEzKIToManUyPMDMwo1bbE7YlZ/lzMVUds5mQoUF2poNdlXVAIMC30GCtQojPZanRpLSRSzFgSXMKbs7Ezb6DFg4/XCZSvosfCYQggRsdRn/FG3f0x1ycarqvWn5/Q0PGk3a3RVeE8r0TSWtXqsPEUuKVJQCAdQGqq8wPYHfvid/XOUyrRl8vTVujEeLU23lpAPsBiTnOGl8rTpArTPhqJaYB09SAf56YV1uWcrlqTl67ZippMBRopzG5nzsPyGDFKOXm27dJfWvui88bxJOMel2/2hpyhlqhp1HZDNWozDVCkghRq8xk3m3fDirTOmzaAdiZMG8H5QDG8dIOI3K1RVyVE1GmUJYm5ImwvtA9bSDHXDTg+Q+2uGIqU8vPnrQTqA6UlCkn5b1CIH+K2Ek3KVkltE0rkPgNHL5eaZd6jGKtSooDkg/LawVdgFkdZO+LPiPkMilGmtOkulEEKP++5PWeuJGNK4IHyjwcOQPDamIdpDapuehANgfzxZqfCMw7+esuqPwIWIsI302uI3j0xXeCUnoV6tKqppvTch0IBI6n8QAi2L7VbUmg6vNJKgKAdoliTO8fWYE4zZNpMePAuHCdMh2rVHEtJIRbfNIBmPXVIxKXKlOiU5sQfEmDERABYH9rriSiKtwEWP8TzttchZgdPXHg0UJhDVcnosNPuSzW63t+/E7KJCri9PRQrqTJ8KoBAYaRpNo1QBf1kwMVmhzitOhRSlT1siAaonzRt9YP5d8WatxF6zPRyqU0Sn5a2ZqMWRJHyACFd5mEAPtviHT4NkKZ84qZqoT81UhFnpFNelu+G9ivbjflz8vqK8Dzcfgh8mtrqV6hZA1VQNCFSQs9QoMSYEC+/1l5TkfLoSXlwNkqvYbdFKkg6h32/PxxnI5ZqTGll1pOsmnVpysG8dbgm18NOWuJ+Llab6EV9JRyAAZDAF5PsD2F7Y73rmnkW1v3DywvE1GSF2Z4YlXNtl1p+FRoUtdQUSqF3ZhpBcrIBGm19jG+DinDaH2apTo5enRLrMwWcmerMxP6LODhuYDUa2YYavtFd3Ek3ppAEiPf8sReAcUNRGO5V2B9vy/ntiUnNe3F7Ra28Wauz48cklJbyuvcWDlriRzGWpuUDOo01CSoGoCCWLWBIAOx9t8L815+I12YgeHlkW2p5JqA7zvHXbtiLyuWo5qtlyLN96kLJmQGibdB+Qx24fSnMZ4uZPiLSA7aRt5R0gD+ZDZWoqTXHT1I4YPvIrwe/oQsi6txTVFkpMYnvb+M9P4Yac75mcm4BPmZU6XJYe/QDt0tthRwhcx9srtQyprSAoY+WmpF9TObRE23vjlx1a/2nL0q+ZVzUqKWpoD4awVi5+Y79MWmvaSXRL+kicncpN+L/ALZJ5wzTUVOg6SSEkDpYW8xJwqHL9U02rvSdkUEmpmZRDEfJTB1s1+8dxixZ/mWnRcuXUvJYGJIJm41TDX3AnCbMZzNZ6Vp03YPMO83G09TF5sMdwa1CKktK6t7Xv4c8cdC3alHVeq/BLf8ABb+WqlCrSo1K+UNTUJ0eINAPfwgJZZizHtbqbpRz75h1oUl8NXbS0WOjZtpK+WYuLxtiocGy70svToyqlE0zvq/ZUe+5PbfFy+HmU1ZipVDPCpohoglirDb5SAmxF9e9rxjHVMzvg0DBgwY2kTAvjNwVspxNM2qzSzK6WuQBUUQdUCASsEXuQx6HHbhWfp1KKsFUhlgg6iZkCIkmSOn+uNh5o5bpZ7LPQrbNdWESjDZ1nZgf4jrj595gyua4RmUy+YYPRqDUvhvo1iSh80akPWPa5xHJC90NGVFsaqVElaaz/fprTFh0vrIMzIHUfVNzTxRjlWRGLliESEKrqaACGssiW6k2nphhlFT5qKgahIKrLX2JeozNO2wHqBbCzm7L1KlDxNJNSi61AGLSYFxBMzHT0xBLcq+D3Vo+DS+z0oC0xpEGSXiC7BfKXLdZsBHSMVX/AMM5p6Zc0ahqFpWoa9NUAkfh3JjqWH6YbZTjlGtLF4n6R7wDiSOM5ZdnAPWR2G3/AHtggu047qEt/BP5o3zx4ckYrWlQkznBs0CambVnognV9nqIT69SY+nUXGH+dahS4Uz5cEqyaUHq/lPQEsCTa99W+JauWGpVOgg3MaT9T0Egx+mKly8fGrLljdBXbMPa8JTnTuAQTaO8YaGWeaLlPbTW3x6dODLnxd00ou7LFxDhbJlhSooCadIJuBJiSQdrsd5/K+IfAOWGyyua1RGdo+6pS8EE+Z3Hl+inftiRxvjKUTJpmrUckgEbsTvpH1tHbC3McRziBK9VPBoawrLsbzuAJAkYlCOWeJ3STtq+X6L3daNM5Y8eSPNx224/f3Yk8eJo1svmVXSEbS2oyAphbgH1J3vjrwE/7O9VigWpmKj3DQbgdDBG9sLM7xipnVajl6BqDqwUwOk6jYX/ADx3yvIbBFGYzA0gWRPzMn39e2KrF/GoZXv5bvy3/aITypZnPHv9yRmebACKVJqmYI2RFgT30iTN9/TENOXK+ZqCpWYZbSPKF873jcA+X/3EHviy5XLZegrBEVFgz02G7Dr3vqIgScRzzAjECnqKtKqwU6CQJKq0RsJN+v0w0XGC/jVefL/HokTyZJz/AM3t+/E95DlPL0YJXxH/AL9UkxtJiyLs3XaL465/jwXyKAzfPp1FBEwSTE3JChVBM/U4rXGMzr8fxpOnWgU6tK/dqyEafKWZmf5jA0iBhvw3kyrxAp9nDkqoSpUNqaSFLKXIPnHZJP7Mzh+7bqU+pFy5Ueh6y3GDVohwPDDXMWg9rQTeRHXbtjauReBHK5NVdYqOddTuCdlN91WBbt9cQOVPhtQygRnmtUQDTq+Smd5pp0M/iaW9bnFww0YaXYrlYYMGDFBQxh39IKHzWTVVUsiOznrpLKACO0hiPrjccZTzNysFrsczX1u8+HUqkLKzOkGbFZiFiJBESAEnJxVoKsQcAgZYBpCqb2AkEat4NoJ2gY5cQ5iWm4pUaL1qlQEJTpiSY6kgmBvPbeIwwzOTpUmIQIQuzFi5HtrZlDevoJxXecdamjmUDN4JKldOn7sx8oHQNefXpGMkVbL9Bdxjk1quqrX+z0Kuk6MvQ8xJ71GEqPoemwvjknBEzFBKVLh70a2kLWr1BpppEanBO5O8etu2JS8doss+JI3PTp+/p0xHrc2PUijllqVm6KoJv3i4n92KRh2j/aNLz2X59C+TFgStT+v/AAmcy8TWjT0peBpQGZMKFBI3kkbE22xXOA8QTKHMNVvVYeEBBkHUGcxF/MAt/XFh4Xy3VFTx82V8USVUsDpjrAB1OPWAP3OfstJahqCkpcyC+kLNxc6SWjbdsMtEI92t11839ic5ynJSW1cFf4HQrV82ld6fhJT1FdQuxIIEIAWIvvEWN+mLRnNDqVqjxB2aNNtj4YkzEbn8scqrnT8+gSZAhfWRcdO+2FqcSR2CLqOoFlYqQrAblWIg+84WTc3fyF26vkl53i60E8zCnTEgKJC9zCAGL9b4icbzrLly9M7hRMjqyiRNpg7kW3PbETjNY0mLXGui9NSqairagTbprUQewEdcLaPE0GSWjoLsUhtJ0hfMTd+/UqJiY9A+lKKkJKdNoYrQerl66FjUZWq0xfcCwuYJ9yBuNscKOVc1w+YcKQdSUVHiNZNJgKTAETAB2xffhd8PaGayPi5l6rh6j/dK7ItjBLFSHdiRMk9rDGn8I5ZyuVk5bLUqJb5iigE+hO8YrG1enh/IS+PIz/l34SJVrDM56kB+IUpJJNoNQzAgC6DfqY8uNOy2VSmipTVURRCqogADoANhjrgx1KlRxuwwYMGOnAwYMGAAxE4rwqlmaL0a9NalNxDK3X+II3BFwbjEvHitWVFLOwVQJJJgAdyemAD5uyCPw3iFbI1mEK33TlRYESjf4Q4ImOuLD4oibQ0kswiY7rJdo2uAPffDH4o8Mo8QrU2yQLZqn5TUkqjLLeQndmB8wItB3MiPOS+Gb1PNxDMGoNzSpgonS7H5ql+h64yZdN3ZWDdUUyjwWjmqxGTygzDz5qjeSip7QCJPoCZn8rRk/hxXCkPn2pAn5MvRVVHeY3UeuLmc9lsigSmoWAYSmoBPSw/CLSTP1xSOZ+aqtXw6ep6dF2IYUyFLBabOBrAMaiLxeMLHVN1EGqTZ+5jlqhlSwqcQzVd5/s6YprG3zvoYTfpisZvidXxYppFMZgUejM0gH5yfmAiyrA6nYHty3VLZcSWPned99Xc9rdbd8cq3CahzFyNFSsKlOmgLVXaAulVgRtckx3xaMUm1Lpfx9Ad6U0S+O0GNHyr4jBlYpBeVDAnUBuNyQNxvhAeKgV1NSGZCxQaVV2LAjz3OhQCbMZ2hQMbDy98MWqgVM+SimT9mRzJBggVqoMsR/dWBYXbGIcz8NGX4xXpaAirmG0qIgKW1KB2Gkj2xSNqDXiJNpysZZvMVa7feNCn/AHakhfreW+tvTH6vD+nrG1v9L/uw6GR39OnrPviXSy3mUMBE3kdmAP0scZN2d0N8mr/DDKCnw2nBPmZ2M+tRtrC1pvOLXhDyLTC8Oy+m4KavzJY/qcPsbI8CsMGDBhjgYMGDAAYMGDAAYWcw8EXNUtLCSp1peLiR+oJF5iZi2GeDHGrVAUc0qmXQmlw7MsACYU0ZNpP/ABBZuthc7CcUnj/xDqoxWrlq+RBMa61NjcjowMLYetsbdjL/AI2541KNPIos+L967GbBGER7mZPT64i8MFuPqZT0YMCVhpm8gz3YMfft9TuIXGeEmrodq3hGnqIJEiGAB3IuIHbrMY7cmcrZtk8HL0/E8xmqSVSnYRqcgmdjoUE7TpBnGocB+F1Gkwq5pzmaovB8tJTbanJ1Re7ljecEIu7Q0pbUzP8Ak/lOrmE0ZIMKMktma48p1HzeEoC+KZB/wjqTbGs8scm0MksoDUqsIqV3Mu+1p/CsgeRYA7dcPEQAAAAAWAHT0x6xZKtybdhj5m+OWT8PjbOFA8SmlQR1IUrJ9ZTH0zj53/pDqw4jRYklRREenmba/pP0wMVjQ0lJ8seZvrBAPpAv2PTvjhVJLaj2PpsPb2/kY/OHvNGnNyUHWT8oA/Qbel8FZoFUz+BxExEgjUe8Tt6TjGaro2vl0L9koaFCqaSEAeqg/wAcTaGYV11IwYXEgyLEg3HYgj6Yp/Hue6C8MNbLsZqKadFY0kNp7RYIDM7SAOuHnKzhcpl6RkOmXpEqRBAKaRI6XVhHpfGtSTdIy3vQ4wYMGGOhgwYMABgwYMABgwYMABhXx3lylm1UVQZVpDLY+qz2It+u4Bw0wY41YHHK5RKaBKaBFGwAgY7YMGOgGDBgwAGMS/pEZCTReI+7aDa5VhbebK53t5rXONJ4/wDEHJ5RmSrVmqu9NFLNcSB2Fu5HTGXfEnmqlxNaa0VdNCVAfEAF30RZWO3h7z1xHJkjFbsnOaS5K5wzMkUvDJPySp7QptHufznHepnC/iAgDxKcEQbSwBievzfriInrMyR/P698frVBE9Pr6fWP5OPO7xoyvK6o9M7FVRjNNA2ldwuvTqgbnUVB9T+l/wCQOdlGa0Zh3epWWlQpmJI0mq33jahLfexIX8O3XGcVcxNl3JgT3JCzPS537Y2/lX4YZbJstVtVestw77Kf8Ki0+pk9oxfs+tu+g+FSbsuWDBgx6BrDBgwYADBgwYADBgwYADBgwYADBgwYADBgwYAK1xv4c5HN1TVr0JqNuyu6E2ABOlgDAURIOKtmPgZQkeFm66d9QRye0EKsfrj9wYVwi+UccU+SM3wKQ2+31I/9Nf8Aqx+N8CEP/H1P/rX/AKsfuDHO7j4C6I+BZ+B/CvIZYhhRNV1OpXqtqIgyIAhBHfTPcnFvwYMMklwPVBgwYMdAMGDBgAMGDBg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AutoShape 4" descr="data:image/jpeg;base64,/9j/4AAQSkZJRgABAQAAAQABAAD/2wCEAAkGBhQSEBUUEREVExUWGCAYFhcYGR4cHxsfIBgZGSAYGx0hHCcgGxkjGhgaHzMhJigpLywsHh4xNTAqNiYtLCoBCQoKDgwOGg8PGiwkHyQvLTYpLywsNCkqKSwqKSwsLCwtKSkqLC8sNCkpLCwtLCwsLi0sKiwtLCwsLCosNCwsNP/AABEIALYAoAMBIgACEQEDEQH/xAAcAAACAwEBAQEAAAAAAAAAAAAABQQGBwMCCAH/xABEEAACAQIEBAQDBQQHBgcAAAABAhEDIQAEEjEFBkFREyJhcQcygRQjQpGhcrHB8AgVM1Ji0fEkQ0Sy0uEWY3OCkpOi/8QAGQEAAwEBAQAAAAAAAAAAAAAAAAIDBAEF/8QALxEAAgIBAwEFCAIDAQAAAAAAAAECEQMSITFBBBNRYYEicZGxwdHh8COhMkLxFP/aAAwDAQACEQMRAD8A3HBgwYADBgwYADBgwYADHyz8YatenxfMLUqFxY0y2kkIRqCi1gCTA/1x9TY+dv6RnDlTP0aoiatGGHqrRJv2IH0x1NrgBRwfhdPi1ApRRKGfoKSEUaUzCjc7wtUT7ERbtO4N8GM1VCtmG+zqwAEjU0kiAVkRv3tirfD3NlM9S0sysSwldx5ZH/6GNuTneq1J1ZUbTbUZEgCZjvPXCy7VmxrRF/cZQT3OHBfgzkaf9sr12E3doHvpBA7fpiXUyHDMs8HLZdiCUKrTDk2DA7G9owoznF61aquqqSNJJUAqPlUkQepOw/W+IObp6mEHdrwbdQY2tAmcZHkyTftSfxKqCQ+43xbJtl6qplVXyGGVEG0ta2wM/WcaVk2mmh7qP3DGH8XrRRqfstGqx6iPWxt7Y3DKf2adPKP3DFMN2JM7YMGDGgmGDBgwAGDBgwAGDBgwAGDBgwAGDBgwAGMn/pFcINTIUq4/3NWDts4ie86lUW7mdhGrs0XOKH8TszSznDKtDLsuZq1NJpLTIa4dTMgwABJudpwXW4HzdwLMlKtMg7ODPa4G/SxONhSpBN77k2EDTA3G89O2KVw74LcUJDeCidfM4/hONWTkjMGEJQNGoGTuLHUdJESdp64zZGm9ikNuRMiGV2BgiJtHlIPr/nHviLXeHFrzAtsdMAR+G8G84ulHkWuGBNWnGkr+cR0vET/njyvw4YkF64BHRV7dB6Hv/piel+A+pFI4uqmkQJINQAdLGovrvvO0EY3JEAAA2FsU5vhzRaTUq1HnePL+IsCI7HDOquW85q5hmYAhmZzC7nb5ARPbt2GKwlp5Jytsa1uK0lBmopjcL5m7fKssfoMcP62Zv7PLVWJB+aEHpJJm/scI/wCsvBCrQGYqjfyJSYHyzuIA6Hbrjxm+bMzHkydYdRKr+RJcAHY+tx0wd8jmlj+tVzLA6KdKmYszsXg99KhdQ6fOv+fGsteAHzVNPVaQE+nnqPb2E7XxUszzDmyZbK5obyNKwRPQh7e2+IpqZmLZckEWBLIRewll0wReZMfnhHmfQbSW2tXgQ+dc/sqqmfdUJj/tiLmaoPkp5vMeI50ITcAm0xoE6bmLbb7nFdp5muCdeVqg3mXpGNv/ADJN9tuuG/KNGs+ZLOEFNFkaSbljCiCIiA5sd4P4schKUpVZyUUkXfBgwh/8X0zUqItOo/hsUJXSZIiYGraSRJ6g41tpciD7Hl3ABJIAAkk9B3OFh4jWc/d0fDHV6xj/AOKKTr6bsu/WIxAAFQt4tOvWZR+NCiNvZVJCk/tdhhJZFE6k2NK3HqKsED62InSil/zKghZ6aiJv2OI9XiVRwQmij5iNTkMYFpChgATvc2tKmYEb+tdHl+z1lNyFAQTfcDXG53wu4jzOEmMjUY3jU1IAn3NTEZZZPjYfSTcxkqVjmajVSbw0usiPwAFO3S1o3x2bjOWpjci/SnUJ/wCX99sVjM8fzNaQiIsj+y8ZENhc+UsYj+H1Q0+M0UqCmz5cVG8ukZoVCTIEEKsC34dyfbErvzO8F54hzmAh8KnUViIVmpO6qe5VSJHpIxwq831Ysim3zICb9SJtf3t64o3FuYXTMPlsnRq18woBZUQFBqAhWLMQDABnSe1+ijPcd4ll/BbN+BTpPUVGC6GIDfjYgGnbfDXJ9eRbjwaQeY6zfLXgHzCKakgEfumT3sd8fma49UVSWzTILySqge/mv6wJH6Yq/NdOvl8jmKgzdZmWmSp8KksSyrBYXFpiPTrhTQ5PyYoJmMwHqN4avUau1R/mVTMCOvST2vbE3NKrfOy62EpKI1rfE7LgkVc94pH91HOq4MwjlQdohj1xyz3xDpfZKtahUNU0wLDWou0CZBCNJmCD79lfAObKNSutDLfZ0kW0ZdlmB8sioTMCZvis/E9TTrgp5TVp6agCFNQDTJB3uBf0wyTeXQ4tddyay26oubUeIV1AqZnK5YMNqdF6hEwZlwdJkjY9/fHPNcAzFIGpl+J1nqgaitVVNNvKTp07AEC2+IvPtdkyQdC6MoWG8MrEovlDayL9RH7jj85UFWhWr5apnNYpilUUshJPiKGIA1iIiD7nbEJvIsPeppeVeDrn8eornKrH/LXGxm6AqlEV7q6Xsym9rmL979YjE+vWUA+VA0nTPWYEj39B0PviofDun97n6Qc+EtQMFGlRLa11KWmLKtrzbte3si0511KxBB/Ei9ev3dhAi+9/poyR0TcS63VnVkaTImdoEnbsRfoInpi38n8PanQ11PnqnWRM6RA0qSLSFuYkSTBiMUB81R3gsBsHqkxAsYgXG0zIk3xoHJueFTKrEeQlLAgWO1ydgYME3Bv0FMC33OTGPFc+tCjUquwUIpMn9BuJJMCJvMYyjgHDyVJrF0ZmkFKjJLb6dcMb33Jm0nFl+IPGA1anlhcKprVD2OyD/mYj9g9ceaIelS1BqIXoStWT2mCokX2+k7Y7me9HYrayRl+JASHbMnSNMeKXiBJaQtzfqZ22xX+Nc25fKMqzmGaoCyKDWqOY63cQZ6d49cSKuZkn7wGQQI1kySbXMTHXe/XFZ5o4a9amlbL1CM3RkqVTRNhNP5tm3FrzffEY7vc676Hccw5irIocLqMhJIbMVTTifxRqLEzq29PrO5X5i+0UnqaPBZGZaqFnYKVj5iSbFZaSIsZ2ur4Jx/7VT1+JUQwVZfKCrCJXUBqkmd+9+2EvH+Xaz1/9ldtOZAp5gs2oxIPiN5QFgCDv+pxCOVPI8cqXx/fcZ45knuMuHcPTiBrZnOeM1Gs/3NLxvDXw08odlJuGIt6jrOE2VymXrcRSnRppQy2WPiVD5VZipEAu28sPyBMWw45k4rSymXIo06akL4VK0sFsOve143wny2vJ8MqAavHzXkbYXfyhI3smoEd5tjRhk5Rc72e0V5Ll/T4hjept3sMOTM2tPJ1cxVq3zFYszumolVJCgquzE6jYiJ62mbzHWpZ7INoqbrqRQraZG3S5kxM4i82Z05TIHLrqARBSB1elyB6mf8ziNyVxBqmRVS5PhTTibbyI8wtBNuv0xiy7RXad/wDLbfovTqyE57OXmMc1xM5rgdR4OrwStUwxl0KgmyEX0zJYXbE7M0xVyCUgyproIolt5RT8oM9PXrii6moDPZYoSGptVUSLSBqNtz8psenrh9X4kRlNK6gVoLEC4lVOoGJCesxfri+eDeTH3b/2VP31TK5Z7Jo6cB4EmVCVauY8V6SFaS0qDALqABZoUPUY7SY9+1X4rm/tjZnMNKpSpslNYMliQCDewAJJJ64Z8occq1AyZiv5gPEVmNyptZiYs3874Xc2Dwi9WkwenWQ0qpW41CIJ6A9N/wB4w+KbWaUJctbPy5oSEv5KmPuccyW4aQSYhIBAEeXpG3scd+XMyxNfNXp06i06dMmRqWmo1MJMlQRE3GOVXjGVpojVayudKymrWNhuNrSLGdsIOO81DMnSgWklh4rgkqL3Xcxc2URMekcxYZTxd1KLS33e2zfRcvypUItTjpJvJ/EAKmZqO6jW4A8xkwGJMXMeYXv7G+LCmeJMhHckhbUmBMQB5iBJg9/f04ctcUy3h+Dl2q6aflEoElj+NydpF5vG0G2HFHh2XzNqmZq0lHz0wrAv3DVZst76YPfti2WWqbk1R6Udo0iLy1w2pn8x4es0kQgVarMoN/8Ad0hcGoQpBNwt+sDG18O4bToU1pUUCIogKP5uT3O+KDwvNUqrpk8nl1CAFXqQIRBZig6Enyg23m8Y0fFsO64JzbvcxPifGUzHEMxUVw1Mv4aMDIZVRflYfhJm4779cTM5xBNIKKyOY1BmVW6QCQGJUAk6ptA3FxReW6rGnpTQIJu+r0HlIBgjudoOLMtKuQWFfLIDbUPEqwB3ECCSJkkmxE4jNe2x4taSZSLMP7UMokSA1Q3g2gLIgAz0iZwGoCPI9XcnSIQTBOmWVr7x5p+uIFdahZSc9VAuW8OlTUzvu7kjp0te2P2rwtSCKlTN1Q0Weu1zEjyoF6CIncWwtHdxFxzIjKVhmkCNRqeSupfVf++QCGm4kdCQeowyqcXo6f7aiAbqq+Y9STEk7HrF+u2PPHOG0KeWr6cutIik16iMTMECGe8mN+8Y8cDKrlMuIIY0x8igE331wZcHpv3tjJ2tJxUnyYe1QVpiEkZvPgaalVKQDRSpMS5/AIUNaYufbDnPZypWz1Gkabr4JOZbxQqE6bJJaCFDWM/TELgCzxHNDUwJA3YmTqHzEAg/ljrw/PU5zOYcogq1PCpxb7unuQINi2m1gYM9sb8idaYK6SSXp5fEe1HFsSc9qNq9PKBQxYrVYt638NYbp1v+eONDjvit4KZqkhUEhaGWgA22Ja491wnorQzmcc1SwoU6ZZghAg6gO5Bn0H0x047Syo8Jcs6ZZl1K2oTrDaYDaZNvXvif/nhGHdyu/wCk/dvw/MnHC3A4c6UCmmsKlR281Ny4VbMsQAmwg7HuPXHXO57KpQGq9TwQoW582n5jLWI2CgQJMzhjS5DZjOZqVXifKw0KIG0ncSO/viPmuV6K5ujl0Xy+G9RzTPmaDZdZnSoj1N/bFouEdO7en04+OyKrDJpJkGllCaOVNLwEzKIToManUyPMDMwo1bbE7YlZ/lzMVUds5mQoUF2poNdlXVAIMC30GCtQojPZanRpLSRSzFgSXMKbs7Ezb6DFg4/XCZSvosfCYQggRsdRn/FG3f0x1ycarqvWn5/Q0PGk3a3RVeE8r0TSWtXqsPEUuKVJQCAdQGqq8wPYHfvid/XOUyrRl8vTVujEeLU23lpAPsBiTnOGl8rTpArTPhqJaYB09SAf56YV1uWcrlqTl67ZippMBRopzG5nzsPyGDFKOXm27dJfWvui88bxJOMel2/2hpyhlqhp1HZDNWozDVCkghRq8xk3m3fDirTOmzaAdiZMG8H5QDG8dIOI3K1RVyVE1GmUJYm5ImwvtA9bSDHXDTg+Q+2uGIqU8vPnrQTqA6UlCkn5b1CIH+K2Ek3KVkltE0rkPgNHL5eaZd6jGKtSooDkg/LawVdgFkdZO+LPiPkMilGmtOkulEEKP++5PWeuJGNK4IHyjwcOQPDamIdpDapuehANgfzxZqfCMw7+esuqPwIWIsI302uI3j0xXeCUnoV6tKqppvTch0IBI6n8QAi2L7VbUmg6vNJKgKAdoliTO8fWYE4zZNpMePAuHCdMh2rVHEtJIRbfNIBmPXVIxKXKlOiU5sQfEmDERABYH9rriSiKtwEWP8TzttchZgdPXHg0UJhDVcnosNPuSzW63t+/E7KJCri9PRQrqTJ8KoBAYaRpNo1QBf1kwMVmhzitOhRSlT1siAaonzRt9YP5d8WatxF6zPRyqU0Sn5a2ZqMWRJHyACFd5mEAPtviHT4NkKZ84qZqoT81UhFnpFNelu+G9ivbjflz8vqK8Dzcfgh8mtrqV6hZA1VQNCFSQs9QoMSYEC+/1l5TkfLoSXlwNkqvYbdFKkg6h32/PxxnI5ZqTGll1pOsmnVpysG8dbgm18NOWuJ+Llab6EV9JRyAAZDAF5PsD2F7Y73rmnkW1v3DywvE1GSF2Z4YlXNtl1p+FRoUtdQUSqF3ZhpBcrIBGm19jG+DinDaH2apTo5enRLrMwWcmerMxP6LODhuYDUa2YYavtFd3Ek3ppAEiPf8sReAcUNRGO5V2B9vy/ntiUnNe3F7Ra28Wauz48cklJbyuvcWDlriRzGWpuUDOo01CSoGoCCWLWBIAOx9t8L815+I12YgeHlkW2p5JqA7zvHXbtiLyuWo5qtlyLN96kLJmQGibdB+Qx24fSnMZ4uZPiLSA7aRt5R0gD+ZDZWoqTXHT1I4YPvIrwe/oQsi6txTVFkpMYnvb+M9P4Yac75mcm4BPmZU6XJYe/QDt0tthRwhcx9srtQyprSAoY+WmpF9TObRE23vjlx1a/2nL0q+ZVzUqKWpoD4awVi5+Y79MWmvaSXRL+kicncpN+L/ALZJ5wzTUVOg6SSEkDpYW8xJwqHL9U02rvSdkUEmpmZRDEfJTB1s1+8dxixZ/mWnRcuXUvJYGJIJm41TDX3AnCbMZzNZ6Vp03YPMO83G09TF5sMdwa1CKktK6t7Xv4c8cdC3alHVeq/BLf8ABb+WqlCrSo1K+UNTUJ0eINAPfwgJZZizHtbqbpRz75h1oUl8NXbS0WOjZtpK+WYuLxtiocGy70svToyqlE0zvq/ZUe+5PbfFy+HmU1ZipVDPCpohoglirDb5SAmxF9e9rxjHVMzvg0DBgwY2kTAvjNwVspxNM2qzSzK6WuQBUUQdUCASsEXuQx6HHbhWfp1KKsFUhlgg6iZkCIkmSOn+uNh5o5bpZ7LPQrbNdWESjDZ1nZgf4jrj595gyua4RmUy+YYPRqDUvhvo1iSh80akPWPa5xHJC90NGVFsaqVElaaz/fprTFh0vrIMzIHUfVNzTxRjlWRGLliESEKrqaACGssiW6k2nphhlFT5qKgahIKrLX2JeozNO2wHqBbCzm7L1KlDxNJNSi61AGLSYFxBMzHT0xBLcq+D3Vo+DS+z0oC0xpEGSXiC7BfKXLdZsBHSMVX/AMM5p6Zc0ahqFpWoa9NUAkfh3JjqWH6YbZTjlGtLF4n6R7wDiSOM5ZdnAPWR2G3/AHtggu047qEt/BP5o3zx4ckYrWlQkznBs0CambVnognV9nqIT69SY+nUXGH+dahS4Uz5cEqyaUHq/lPQEsCTa99W+JauWGpVOgg3MaT9T0Egx+mKly8fGrLljdBXbMPa8JTnTuAQTaO8YaGWeaLlPbTW3x6dODLnxd00ou7LFxDhbJlhSooCadIJuBJiSQdrsd5/K+IfAOWGyyua1RGdo+6pS8EE+Z3Hl+inftiRxvjKUTJpmrUckgEbsTvpH1tHbC3McRziBK9VPBoawrLsbzuAJAkYlCOWeJ3STtq+X6L3daNM5Y8eSPNx224/f3Yk8eJo1svmVXSEbS2oyAphbgH1J3vjrwE/7O9VigWpmKj3DQbgdDBG9sLM7xipnVajl6BqDqwUwOk6jYX/ADx3yvIbBFGYzA0gWRPzMn39e2KrF/GoZXv5bvy3/aITypZnPHv9yRmebACKVJqmYI2RFgT30iTN9/TENOXK+ZqCpWYZbSPKF873jcA+X/3EHviy5XLZegrBEVFgz02G7Dr3vqIgScRzzAjECnqKtKqwU6CQJKq0RsJN+v0w0XGC/jVefL/HokTyZJz/AM3t+/E95DlPL0YJXxH/AL9UkxtJiyLs3XaL465/jwXyKAzfPp1FBEwSTE3JChVBM/U4rXGMzr8fxpOnWgU6tK/dqyEafKWZmf5jA0iBhvw3kyrxAp9nDkqoSpUNqaSFLKXIPnHZJP7Mzh+7bqU+pFy5Ueh6y3GDVohwPDDXMWg9rQTeRHXbtjauReBHK5NVdYqOddTuCdlN91WBbt9cQOVPhtQygRnmtUQDTq+Smd5pp0M/iaW9bnFww0YaXYrlYYMGDFBQxh39IKHzWTVVUsiOznrpLKACO0hiPrjccZTzNysFrsczX1u8+HUqkLKzOkGbFZiFiJBESAEnJxVoKsQcAgZYBpCqb2AkEat4NoJ2gY5cQ5iWm4pUaL1qlQEJTpiSY6kgmBvPbeIwwzOTpUmIQIQuzFi5HtrZlDevoJxXecdamjmUDN4JKldOn7sx8oHQNefXpGMkVbL9Bdxjk1quqrX+z0Kuk6MvQ8xJ71GEqPoemwvjknBEzFBKVLh70a2kLWr1BpppEanBO5O8etu2JS8doss+JI3PTp+/p0xHrc2PUijllqVm6KoJv3i4n92KRh2j/aNLz2X59C+TFgStT+v/AAmcy8TWjT0peBpQGZMKFBI3kkbE22xXOA8QTKHMNVvVYeEBBkHUGcxF/MAt/XFh4Xy3VFTx82V8USVUsDpjrAB1OPWAP3OfstJahqCkpcyC+kLNxc6SWjbdsMtEI92t11839ic5ynJSW1cFf4HQrV82ld6fhJT1FdQuxIIEIAWIvvEWN+mLRnNDqVqjxB2aNNtj4YkzEbn8scqrnT8+gSZAhfWRcdO+2FqcSR2CLqOoFlYqQrAblWIg+84WTc3fyF26vkl53i60E8zCnTEgKJC9zCAGL9b4icbzrLly9M7hRMjqyiRNpg7kW3PbETjNY0mLXGui9NSqairagTbprUQewEdcLaPE0GSWjoLsUhtJ0hfMTd+/UqJiY9A+lKKkJKdNoYrQerl66FjUZWq0xfcCwuYJ9yBuNscKOVc1w+YcKQdSUVHiNZNJgKTAETAB2xffhd8PaGayPi5l6rh6j/dK7ItjBLFSHdiRMk9rDGn8I5ZyuVk5bLUqJb5iigE+hO8YrG1enh/IS+PIz/l34SJVrDM56kB+IUpJJNoNQzAgC6DfqY8uNOy2VSmipTVURRCqogADoANhjrgx1KlRxuwwYMGOnAwYMGAAxE4rwqlmaL0a9NalNxDK3X+II3BFwbjEvHitWVFLOwVQJJJgAdyemAD5uyCPw3iFbI1mEK33TlRYESjf4Q4ImOuLD4oibQ0kswiY7rJdo2uAPffDH4o8Mo8QrU2yQLZqn5TUkqjLLeQndmB8wItB3MiPOS+Gb1PNxDMGoNzSpgonS7H5ql+h64yZdN3ZWDdUUyjwWjmqxGTygzDz5qjeSip7QCJPoCZn8rRk/hxXCkPn2pAn5MvRVVHeY3UeuLmc9lsigSmoWAYSmoBPSw/CLSTP1xSOZ+aqtXw6ep6dF2IYUyFLBabOBrAMaiLxeMLHVN1EGqTZ+5jlqhlSwqcQzVd5/s6YprG3zvoYTfpisZvidXxYppFMZgUejM0gH5yfmAiyrA6nYHty3VLZcSWPned99Xc9rdbd8cq3CahzFyNFSsKlOmgLVXaAulVgRtckx3xaMUm1Lpfx9Ad6U0S+O0GNHyr4jBlYpBeVDAnUBuNyQNxvhAeKgV1NSGZCxQaVV2LAjz3OhQCbMZ2hQMbDy98MWqgVM+SimT9mRzJBggVqoMsR/dWBYXbGIcz8NGX4xXpaAirmG0qIgKW1KB2Gkj2xSNqDXiJNpysZZvMVa7feNCn/AHakhfreW+tvTH6vD+nrG1v9L/uw6GR39OnrPviXSy3mUMBE3kdmAP0scZN2d0N8mr/DDKCnw2nBPmZ2M+tRtrC1pvOLXhDyLTC8Oy+m4KavzJY/qcPsbI8CsMGDBhjgYMGDAAYMGDAAYWcw8EXNUtLCSp1peLiR+oJF5iZi2GeDHGrVAUc0qmXQmlw7MsACYU0ZNpP/ABBZuthc7CcUnj/xDqoxWrlq+RBMa61NjcjowMLYetsbdjL/AI2541KNPIos+L967GbBGER7mZPT64i8MFuPqZT0YMCVhpm8gz3YMfft9TuIXGeEmrodq3hGnqIJEiGAB3IuIHbrMY7cmcrZtk8HL0/E8xmqSVSnYRqcgmdjoUE7TpBnGocB+F1Gkwq5pzmaovB8tJTbanJ1Re7ljecEIu7Q0pbUzP8Ak/lOrmE0ZIMKMktma48p1HzeEoC+KZB/wjqTbGs8scm0MksoDUqsIqV3Mu+1p/CsgeRYA7dcPEQAAAAAWAHT0x6xZKtybdhj5m+OWT8PjbOFA8SmlQR1IUrJ9ZTH0zj53/pDqw4jRYklRREenmba/pP0wMVjQ0lJ8seZvrBAPpAv2PTvjhVJLaj2PpsPb2/kY/OHvNGnNyUHWT8oA/Qbel8FZoFUz+BxExEgjUe8Tt6TjGaro2vl0L9koaFCqaSEAeqg/wAcTaGYV11IwYXEgyLEg3HYgj6Yp/Hue6C8MNbLsZqKadFY0kNp7RYIDM7SAOuHnKzhcpl6RkOmXpEqRBAKaRI6XVhHpfGtSTdIy3vQ4wYMGGOhgwYMABgwYMABgwYMABhXx3lylm1UVQZVpDLY+qz2It+u4Bw0wY41YHHK5RKaBKaBFGwAgY7YMGOgGDBgwAGMS/pEZCTReI+7aDa5VhbebK53t5rXONJ4/wDEHJ5RmSrVmqu9NFLNcSB2Fu5HTGXfEnmqlxNaa0VdNCVAfEAF30RZWO3h7z1xHJkjFbsnOaS5K5wzMkUvDJPySp7QptHufznHepnC/iAgDxKcEQbSwBievzfriInrMyR/P698frVBE9Pr6fWP5OPO7xoyvK6o9M7FVRjNNA2ldwuvTqgbnUVB9T+l/wCQOdlGa0Zh3epWWlQpmJI0mq33jahLfexIX8O3XGcVcxNl3JgT3JCzPS537Y2/lX4YZbJstVtVestw77Kf8Ki0+pk9oxfs+tu+g+FSbsuWDBgx6BrDBgwYADBgwYADBgwYADBgwYADBgwYADBgwYAK1xv4c5HN1TVr0JqNuyu6E2ABOlgDAURIOKtmPgZQkeFm66d9QRye0EKsfrj9wYVwi+UccU+SM3wKQ2+31I/9Nf8Aqx+N8CEP/H1P/rX/AKsfuDHO7j4C6I+BZ+B/CvIZYhhRNV1OpXqtqIgyIAhBHfTPcnFvwYMMklwPVBgwYMdAMGDBgAMGDBgA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AutoShape 6" descr="data:image/jpeg;base64,/9j/4AAQSkZJRgABAQAAAQABAAD/2wCEAAkGBhQSEBUUEREVExUWGCAYFhcYGR4cHxsfIBgZGSAYGx0hHCcgGxkjGhgaHzMhJigpLywsHh4xNTAqNiYtLCoBCQoKDgwOGg8PGiwkHyQvLTYpLywsNCkqKSwqKSwsLCwtKSkqLC8sNCkpLCwtLCwsLi0sKiwtLCwsLCosNCwsNP/AABEIALYAoAMBIgACEQEDEQH/xAAcAAACAwEBAQEAAAAAAAAAAAAABQQGBwMCCAH/xABEEAACAQIEBAQDBQQHBgcAAAABAhEDIQAEEjEFBkFREyJhcQcygRQjQpGhcrHB8AgVM1Ji0fEkQ0Sy0uEWY3OCkpOi/8QAGQEAAwEBAQAAAAAAAAAAAAAAAAIDBAEF/8QALxEAAgIBAwEFCAIDAQAAAAAAAAECEQMSITFBBBNRYYEicZGxwdHh8COhMkLxFP/aAAwDAQACEQMRAD8A3HBgwYADBgwYADBgwYADHyz8YatenxfMLUqFxY0y2kkIRqCi1gCTA/1x9TY+dv6RnDlTP0aoiatGGHqrRJv2IH0x1NrgBRwfhdPi1ApRRKGfoKSEUaUzCjc7wtUT7ERbtO4N8GM1VCtmG+zqwAEjU0kiAVkRv3tirfD3NlM9S0sysSwldx5ZH/6GNuTneq1J1ZUbTbUZEgCZjvPXCy7VmxrRF/cZQT3OHBfgzkaf9sr12E3doHvpBA7fpiXUyHDMs8HLZdiCUKrTDk2DA7G9owoznF61aquqqSNJJUAqPlUkQepOw/W+IObp6mEHdrwbdQY2tAmcZHkyTftSfxKqCQ+43xbJtl6qplVXyGGVEG0ta2wM/WcaVk2mmh7qP3DGH8XrRRqfstGqx6iPWxt7Y3DKf2adPKP3DFMN2JM7YMGDGgmGDBgwAGDBgwAGDBgwAGDBgwAGDBgwAGMn/pFcINTIUq4/3NWDts4ie86lUW7mdhGrs0XOKH8TszSznDKtDLsuZq1NJpLTIa4dTMgwABJudpwXW4HzdwLMlKtMg7ODPa4G/SxONhSpBN77k2EDTA3G89O2KVw74LcUJDeCidfM4/hONWTkjMGEJQNGoGTuLHUdJESdp64zZGm9ikNuRMiGV2BgiJtHlIPr/nHviLXeHFrzAtsdMAR+G8G84ulHkWuGBNWnGkr+cR0vET/njyvw4YkF64BHRV7dB6Hv/piel+A+pFI4uqmkQJINQAdLGovrvvO0EY3JEAAA2FsU5vhzRaTUq1HnePL+IsCI7HDOquW85q5hmYAhmZzC7nb5ARPbt2GKwlp5Jytsa1uK0lBmopjcL5m7fKssfoMcP62Zv7PLVWJB+aEHpJJm/scI/wCsvBCrQGYqjfyJSYHyzuIA6Hbrjxm+bMzHkydYdRKr+RJcAHY+tx0wd8jmlj+tVzLA6KdKmYszsXg99KhdQ6fOv+fGsteAHzVNPVaQE+nnqPb2E7XxUszzDmyZbK5obyNKwRPQh7e2+IpqZmLZckEWBLIRewll0wReZMfnhHmfQbSW2tXgQ+dc/sqqmfdUJj/tiLmaoPkp5vMeI50ITcAm0xoE6bmLbb7nFdp5muCdeVqg3mXpGNv/ADJN9tuuG/KNGs+ZLOEFNFkaSbljCiCIiA5sd4P4schKUpVZyUUkXfBgwh/8X0zUqItOo/hsUJXSZIiYGraSRJ6g41tpciD7Hl3ABJIAAkk9B3OFh4jWc/d0fDHV6xj/AOKKTr6bsu/WIxAAFQt4tOvWZR+NCiNvZVJCk/tdhhJZFE6k2NK3HqKsED62InSil/zKghZ6aiJv2OI9XiVRwQmij5iNTkMYFpChgATvc2tKmYEb+tdHl+z1lNyFAQTfcDXG53wu4jzOEmMjUY3jU1IAn3NTEZZZPjYfSTcxkqVjmajVSbw0usiPwAFO3S1o3x2bjOWpjci/SnUJ/wCX99sVjM8fzNaQiIsj+y8ZENhc+UsYj+H1Q0+M0UqCmz5cVG8ukZoVCTIEEKsC34dyfbErvzO8F54hzmAh8KnUViIVmpO6qe5VSJHpIxwq831Ysim3zICb9SJtf3t64o3FuYXTMPlsnRq18woBZUQFBqAhWLMQDABnSe1+ijPcd4ll/BbN+BTpPUVGC6GIDfjYgGnbfDXJ9eRbjwaQeY6zfLXgHzCKakgEfumT3sd8fma49UVSWzTILySqge/mv6wJH6Yq/NdOvl8jmKgzdZmWmSp8KksSyrBYXFpiPTrhTQ5PyYoJmMwHqN4avUau1R/mVTMCOvST2vbE3NKrfOy62EpKI1rfE7LgkVc94pH91HOq4MwjlQdohj1xyz3xDpfZKtahUNU0wLDWou0CZBCNJmCD79lfAObKNSutDLfZ0kW0ZdlmB8sioTMCZvis/E9TTrgp5TVp6agCFNQDTJB3uBf0wyTeXQ4tddyay26oubUeIV1AqZnK5YMNqdF6hEwZlwdJkjY9/fHPNcAzFIGpl+J1nqgaitVVNNvKTp07AEC2+IvPtdkyQdC6MoWG8MrEovlDayL9RH7jj85UFWhWr5apnNYpilUUshJPiKGIA1iIiD7nbEJvIsPeppeVeDrn8eornKrH/LXGxm6AqlEV7q6Xsym9rmL979YjE+vWUA+VA0nTPWYEj39B0PviofDun97n6Qc+EtQMFGlRLa11KWmLKtrzbte3si0511KxBB/Ei9ev3dhAi+9/poyR0TcS63VnVkaTImdoEnbsRfoInpi38n8PanQ11PnqnWRM6RA0qSLSFuYkSTBiMUB81R3gsBsHqkxAsYgXG0zIk3xoHJueFTKrEeQlLAgWO1ydgYME3Bv0FMC33OTGPFc+tCjUquwUIpMn9BuJJMCJvMYyjgHDyVJrF0ZmkFKjJLb6dcMb33Jm0nFl+IPGA1anlhcKprVD2OyD/mYj9g9ceaIelS1BqIXoStWT2mCokX2+k7Y7me9HYrayRl+JASHbMnSNMeKXiBJaQtzfqZ22xX+Nc25fKMqzmGaoCyKDWqOY63cQZ6d49cSKuZkn7wGQQI1kySbXMTHXe/XFZ5o4a9amlbL1CM3RkqVTRNhNP5tm3FrzffEY7vc676Hccw5irIocLqMhJIbMVTTifxRqLEzq29PrO5X5i+0UnqaPBZGZaqFnYKVj5iSbFZaSIsZ2ur4Jx/7VT1+JUQwVZfKCrCJXUBqkmd+9+2EvH+Xaz1/9ldtOZAp5gs2oxIPiN5QFgCDv+pxCOVPI8cqXx/fcZ45knuMuHcPTiBrZnOeM1Gs/3NLxvDXw08odlJuGIt6jrOE2VymXrcRSnRppQy2WPiVD5VZipEAu28sPyBMWw45k4rSymXIo06akL4VK0sFsOve143wny2vJ8MqAavHzXkbYXfyhI3smoEd5tjRhk5Rc72e0V5Ll/T4hjept3sMOTM2tPJ1cxVq3zFYszumolVJCgquzE6jYiJ62mbzHWpZ7INoqbrqRQraZG3S5kxM4i82Z05TIHLrqARBSB1elyB6mf8ziNyVxBqmRVS5PhTTibbyI8wtBNuv0xiy7RXad/wDLbfovTqyE57OXmMc1xM5rgdR4OrwStUwxl0KgmyEX0zJYXbE7M0xVyCUgyproIolt5RT8oM9PXrii6moDPZYoSGptVUSLSBqNtz8psenrh9X4kRlNK6gVoLEC4lVOoGJCesxfri+eDeTH3b/2VP31TK5Z7Jo6cB4EmVCVauY8V6SFaS0qDALqABZoUPUY7SY9+1X4rm/tjZnMNKpSpslNYMliQCDewAJJJ64Z8occq1AyZiv5gPEVmNyptZiYs3874Xc2Dwi9WkwenWQ0qpW41CIJ6A9N/wB4w+KbWaUJctbPy5oSEv5KmPuccyW4aQSYhIBAEeXpG3scd+XMyxNfNXp06i06dMmRqWmo1MJMlQRE3GOVXjGVpojVayudKymrWNhuNrSLGdsIOO81DMnSgWklh4rgkqL3Xcxc2URMekcxYZTxd1KLS33e2zfRcvypUItTjpJvJ/EAKmZqO6jW4A8xkwGJMXMeYXv7G+LCmeJMhHckhbUmBMQB5iBJg9/f04ctcUy3h+Dl2q6aflEoElj+NydpF5vG0G2HFHh2XzNqmZq0lHz0wrAv3DVZst76YPfti2WWqbk1R6Udo0iLy1w2pn8x4es0kQgVarMoN/8Ad0hcGoQpBNwt+sDG18O4bToU1pUUCIogKP5uT3O+KDwvNUqrpk8nl1CAFXqQIRBZig6Enyg23m8Y0fFsO64JzbvcxPifGUzHEMxUVw1Mv4aMDIZVRflYfhJm4779cTM5xBNIKKyOY1BmVW6QCQGJUAk6ptA3FxReW6rGnpTQIJu+r0HlIBgjudoOLMtKuQWFfLIDbUPEqwB3ECCSJkkmxE4jNe2x4taSZSLMP7UMokSA1Q3g2gLIgAz0iZwGoCPI9XcnSIQTBOmWVr7x5p+uIFdahZSc9VAuW8OlTUzvu7kjp0te2P2rwtSCKlTN1Q0Weu1zEjyoF6CIncWwtHdxFxzIjKVhmkCNRqeSupfVf++QCGm4kdCQeowyqcXo6f7aiAbqq+Y9STEk7HrF+u2PPHOG0KeWr6cutIik16iMTMECGe8mN+8Y8cDKrlMuIIY0x8igE331wZcHpv3tjJ2tJxUnyYe1QVpiEkZvPgaalVKQDRSpMS5/AIUNaYufbDnPZypWz1Gkabr4JOZbxQqE6bJJaCFDWM/TELgCzxHNDUwJA3YmTqHzEAg/ljrw/PU5zOYcogq1PCpxb7unuQINi2m1gYM9sb8idaYK6SSXp5fEe1HFsSc9qNq9PKBQxYrVYt638NYbp1v+eONDjvit4KZqkhUEhaGWgA22Ja491wnorQzmcc1SwoU6ZZghAg6gO5Bn0H0x047Syo8Jcs6ZZl1K2oTrDaYDaZNvXvif/nhGHdyu/wCk/dvw/MnHC3A4c6UCmmsKlR281Ny4VbMsQAmwg7HuPXHXO57KpQGq9TwQoW582n5jLWI2CgQJMzhjS5DZjOZqVXifKw0KIG0ncSO/viPmuV6K5ujl0Xy+G9RzTPmaDZdZnSoj1N/bFouEdO7en04+OyKrDJpJkGllCaOVNLwEzKIToManUyPMDMwo1bbE7YlZ/lzMVUds5mQoUF2poNdlXVAIMC30GCtQojPZanRpLSRSzFgSXMKbs7Ezb6DFg4/XCZSvosfCYQggRsdRn/FG3f0x1ycarqvWn5/Q0PGk3a3RVeE8r0TSWtXqsPEUuKVJQCAdQGqq8wPYHfvid/XOUyrRl8vTVujEeLU23lpAPsBiTnOGl8rTpArTPhqJaYB09SAf56YV1uWcrlqTl67ZippMBRopzG5nzsPyGDFKOXm27dJfWvui88bxJOMel2/2hpyhlqhp1HZDNWozDVCkghRq8xk3m3fDirTOmzaAdiZMG8H5QDG8dIOI3K1RVyVE1GmUJYm5ImwvtA9bSDHXDTg+Q+2uGIqU8vPnrQTqA6UlCkn5b1CIH+K2Ek3KVkltE0rkPgNHL5eaZd6jGKtSooDkg/LawVdgFkdZO+LPiPkMilGmtOkulEEKP++5PWeuJGNK4IHyjwcOQPDamIdpDapuehANgfzxZqfCMw7+esuqPwIWIsI302uI3j0xXeCUnoV6tKqppvTch0IBI6n8QAi2L7VbUmg6vNJKgKAdoliTO8fWYE4zZNpMePAuHCdMh2rVHEtJIRbfNIBmPXVIxKXKlOiU5sQfEmDERABYH9rriSiKtwEWP8TzttchZgdPXHg0UJhDVcnosNPuSzW63t+/E7KJCri9PRQrqTJ8KoBAYaRpNo1QBf1kwMVmhzitOhRSlT1siAaonzRt9YP5d8WatxF6zPRyqU0Sn5a2ZqMWRJHyACFd5mEAPtviHT4NkKZ84qZqoT81UhFnpFNelu+G9ivbjflz8vqK8Dzcfgh8mtrqV6hZA1VQNCFSQs9QoMSYEC+/1l5TkfLoSXlwNkqvYbdFKkg6h32/PxxnI5ZqTGll1pOsmnVpysG8dbgm18NOWuJ+Llab6EV9JRyAAZDAF5PsD2F7Y73rmnkW1v3DywvE1GSF2Z4YlXNtl1p+FRoUtdQUSqF3ZhpBcrIBGm19jG+DinDaH2apTo5enRLrMwWcmerMxP6LODhuYDUa2YYavtFd3Ek3ppAEiPf8sReAcUNRGO5V2B9vy/ntiUnNe3F7Ra28Wauz48cklJbyuvcWDlriRzGWpuUDOo01CSoGoCCWLWBIAOx9t8L815+I12YgeHlkW2p5JqA7zvHXbtiLyuWo5qtlyLN96kLJmQGibdB+Qx24fSnMZ4uZPiLSA7aRt5R0gD+ZDZWoqTXHT1I4YPvIrwe/oQsi6txTVFkpMYnvb+M9P4Yac75mcm4BPmZU6XJYe/QDt0tthRwhcx9srtQyprSAoY+WmpF9TObRE23vjlx1a/2nL0q+ZVzUqKWpoD4awVi5+Y79MWmvaSXRL+kicncpN+L/ALZJ5wzTUVOg6SSEkDpYW8xJwqHL9U02rvSdkUEmpmZRDEfJTB1s1+8dxixZ/mWnRcuXUvJYGJIJm41TDX3AnCbMZzNZ6Vp03YPMO83G09TF5sMdwa1CKktK6t7Xv4c8cdC3alHVeq/BLf8ABb+WqlCrSo1K+UNTUJ0eINAPfwgJZZizHtbqbpRz75h1oUl8NXbS0WOjZtpK+WYuLxtiocGy70svToyqlE0zvq/ZUe+5PbfFy+HmU1ZipVDPCpohoglirDb5SAmxF9e9rxjHVMzvg0DBgwY2kTAvjNwVspxNM2qzSzK6WuQBUUQdUCASsEXuQx6HHbhWfp1KKsFUhlgg6iZkCIkmSOn+uNh5o5bpZ7LPQrbNdWESjDZ1nZgf4jrj595gyua4RmUy+YYPRqDUvhvo1iSh80akPWPa5xHJC90NGVFsaqVElaaz/fprTFh0vrIMzIHUfVNzTxRjlWRGLliESEKrqaACGssiW6k2nphhlFT5qKgahIKrLX2JeozNO2wHqBbCzm7L1KlDxNJNSi61AGLSYFxBMzHT0xBLcq+D3Vo+DS+z0oC0xpEGSXiC7BfKXLdZsBHSMVX/AMM5p6Zc0ahqFpWoa9NUAkfh3JjqWH6YbZTjlGtLF4n6R7wDiSOM5ZdnAPWR2G3/AHtggu047qEt/BP5o3zx4ckYrWlQkznBs0CambVnognV9nqIT69SY+nUXGH+dahS4Uz5cEqyaUHq/lPQEsCTa99W+JauWGpVOgg3MaT9T0Egx+mKly8fGrLljdBXbMPa8JTnTuAQTaO8YaGWeaLlPbTW3x6dODLnxd00ou7LFxDhbJlhSooCadIJuBJiSQdrsd5/K+IfAOWGyyua1RGdo+6pS8EE+Z3Hl+inftiRxvjKUTJpmrUckgEbsTvpH1tHbC3McRziBK9VPBoawrLsbzuAJAkYlCOWeJ3STtq+X6L3daNM5Y8eSPNx224/f3Yk8eJo1svmVXSEbS2oyAphbgH1J3vjrwE/7O9VigWpmKj3DQbgdDBG9sLM7xipnVajl6BqDqwUwOk6jYX/ADx3yvIbBFGYzA0gWRPzMn39e2KrF/GoZXv5bvy3/aITypZnPHv9yRmebACKVJqmYI2RFgT30iTN9/TENOXK+ZqCpWYZbSPKF873jcA+X/3EHviy5XLZegrBEVFgz02G7Dr3vqIgScRzzAjECnqKtKqwU6CQJKq0RsJN+v0w0XGC/jVefL/HokTyZJz/AM3t+/E95DlPL0YJXxH/AL9UkxtJiyLs3XaL465/jwXyKAzfPp1FBEwSTE3JChVBM/U4rXGMzr8fxpOnWgU6tK/dqyEafKWZmf5jA0iBhvw3kyrxAp9nDkqoSpUNqaSFLKXIPnHZJP7Mzh+7bqU+pFy5Ueh6y3GDVohwPDDXMWg9rQTeRHXbtjauReBHK5NVdYqOddTuCdlN91WBbt9cQOVPhtQygRnmtUQDTq+Smd5pp0M/iaW9bnFww0YaXYrlYYMGDFBQxh39IKHzWTVVUsiOznrpLKACO0hiPrjccZTzNysFrsczX1u8+HUqkLKzOkGbFZiFiJBESAEnJxVoKsQcAgZYBpCqb2AkEat4NoJ2gY5cQ5iWm4pUaL1qlQEJTpiSY6kgmBvPbeIwwzOTpUmIQIQuzFi5HtrZlDevoJxXecdamjmUDN4JKldOn7sx8oHQNefXpGMkVbL9Bdxjk1quqrX+z0Kuk6MvQ8xJ71GEqPoemwvjknBEzFBKVLh70a2kLWr1BpppEanBO5O8etu2JS8doss+JI3PTp+/p0xHrc2PUijllqVm6KoJv3i4n92KRh2j/aNLz2X59C+TFgStT+v/AAmcy8TWjT0peBpQGZMKFBI3kkbE22xXOA8QTKHMNVvVYeEBBkHUGcxF/MAt/XFh4Xy3VFTx82V8USVUsDpjrAB1OPWAP3OfstJahqCkpcyC+kLNxc6SWjbdsMtEI92t11839ic5ynJSW1cFf4HQrV82ld6fhJT1FdQuxIIEIAWIvvEWN+mLRnNDqVqjxB2aNNtj4YkzEbn8scqrnT8+gSZAhfWRcdO+2FqcSR2CLqOoFlYqQrAblWIg+84WTc3fyF26vkl53i60E8zCnTEgKJC9zCAGL9b4icbzrLly9M7hRMjqyiRNpg7kW3PbETjNY0mLXGui9NSqairagTbprUQewEdcLaPE0GSWjoLsUhtJ0hfMTd+/UqJiY9A+lKKkJKdNoYrQerl66FjUZWq0xfcCwuYJ9yBuNscKOVc1w+YcKQdSUVHiNZNJgKTAETAB2xffhd8PaGayPi5l6rh6j/dK7ItjBLFSHdiRMk9rDGn8I5ZyuVk5bLUqJb5iigE+hO8YrG1enh/IS+PIz/l34SJVrDM56kB+IUpJJNoNQzAgC6DfqY8uNOy2VSmipTVURRCqogADoANhjrgx1KlRxuwwYMGOnAwYMGAAxE4rwqlmaL0a9NalNxDK3X+II3BFwbjEvHitWVFLOwVQJJJgAdyemAD5uyCPw3iFbI1mEK33TlRYESjf4Q4ImOuLD4oibQ0kswiY7rJdo2uAPffDH4o8Mo8QrU2yQLZqn5TUkqjLLeQndmB8wItB3MiPOS+Gb1PNxDMGoNzSpgonS7H5ql+h64yZdN3ZWDdUUyjwWjmqxGTygzDz5qjeSip7QCJPoCZn8rRk/hxXCkPn2pAn5MvRVVHeY3UeuLmc9lsigSmoWAYSmoBPSw/CLSTP1xSOZ+aqtXw6ep6dF2IYUyFLBabOBrAMaiLxeMLHVN1EGqTZ+5jlqhlSwqcQzVd5/s6YprG3zvoYTfpisZvidXxYppFMZgUejM0gH5yfmAiyrA6nYHty3VLZcSWPned99Xc9rdbd8cq3CahzFyNFSsKlOmgLVXaAulVgRtckx3xaMUm1Lpfx9Ad6U0S+O0GNHyr4jBlYpBeVDAnUBuNyQNxvhAeKgV1NSGZCxQaVV2LAjz3OhQCbMZ2hQMbDy98MWqgVM+SimT9mRzJBggVqoMsR/dWBYXbGIcz8NGX4xXpaAirmG0qIgKW1KB2Gkj2xSNqDXiJNpysZZvMVa7feNCn/AHakhfreW+tvTH6vD+nrG1v9L/uw6GR39OnrPviXSy3mUMBE3kdmAP0scZN2d0N8mr/DDKCnw2nBPmZ2M+tRtrC1pvOLXhDyLTC8Oy+m4KavzJY/qcPsbI8CsMGDBhjgYMGDAAYMGDAAYWcw8EXNUtLCSp1peLiR+oJF5iZi2GeDHGrVAUc0qmXQmlw7MsACYU0ZNpP/ABBZuthc7CcUnj/xDqoxWrlq+RBMa61NjcjowMLYetsbdjL/AI2541KNPIos+L967GbBGER7mZPT64i8MFuPqZT0YMCVhpm8gz3YMfft9TuIXGeEmrodq3hGnqIJEiGAB3IuIHbrMY7cmcrZtk8HL0/E8xmqSVSnYRqcgmdjoUE7TpBnGocB+F1Gkwq5pzmaovB8tJTbanJ1Re7ljecEIu7Q0pbUzP8Ak/lOrmE0ZIMKMktma48p1HzeEoC+KZB/wjqTbGs8scm0MksoDUqsIqV3Mu+1p/CsgeRYA7dcPEQAAAAAWAHT0x6xZKtybdhj5m+OWT8PjbOFA8SmlQR1IUrJ9ZTH0zj53/pDqw4jRYklRREenmba/pP0wMVjQ0lJ8seZvrBAPpAv2PTvjhVJLaj2PpsPb2/kY/OHvNGnNyUHWT8oA/Qbel8FZoFUz+BxExEgjUe8Tt6TjGaro2vl0L9koaFCqaSEAeqg/wAcTaGYV11IwYXEgyLEg3HYgj6Yp/Hue6C8MNbLsZqKadFY0kNp7RYIDM7SAOuHnKzhcpl6RkOmXpEqRBAKaRI6XVhHpfGtSTdIy3vQ4wYMGGOhgwYMABgwYMABgwYMABhXx3lylm1UVQZVpDLY+qz2It+u4Bw0wY41YHHK5RKaBKaBFGwAgY7YMGOgGDBgwAGMS/pEZCTReI+7aDa5VhbebK53t5rXONJ4/wDEHJ5RmSrVmqu9NFLNcSB2Fu5HTGXfEnmqlxNaa0VdNCVAfEAF30RZWO3h7z1xHJkjFbsnOaS5K5wzMkUvDJPySp7QptHufznHepnC/iAgDxKcEQbSwBievzfriInrMyR/P698frVBE9Pr6fWP5OPO7xoyvK6o9M7FVRjNNA2ldwuvTqgbnUVB9T+l/wCQOdlGa0Zh3epWWlQpmJI0mq33jahLfexIX8O3XGcVcxNl3JgT3JCzPS537Y2/lX4YZbJstVtVestw77Kf8Ki0+pk9oxfs+tu+g+FSbsuWDBgx6BrDBgwYADBgwYADBgwYADBgwYADBgwYADBgwYAK1xv4c5HN1TVr0JqNuyu6E2ABOlgDAURIOKtmPgZQkeFm66d9QRye0EKsfrj9wYVwi+UccU+SM3wKQ2+31I/9Nf8Aqx+N8CEP/H1P/rX/AKsfuDHO7j4C6I+BZ+B/CvIZYhhRNV1OpXqtqIgyIAhBHfTPcnFvwYMMklwPVBgwYMdAMGDBgAMGDBg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1" name="Picture 2" descr="http://1.bp.blogspot.com/-S8PLcA4-IAM/T6bagIhNU8I/AAAAAAAABTA/vB2e296gTiw/s200/yard-sale-sign---cartoon-2_s600x6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43093"/>
            <a:ext cx="1954907" cy="223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4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268760"/>
            <a:ext cx="597666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000" b="1" cap="all" dirty="0" smtClean="0">
                <a:solidFill>
                  <a:srgbClr val="C00000"/>
                </a:solidFill>
              </a:rPr>
              <a:t>#11: Compile </a:t>
            </a:r>
            <a:r>
              <a:rPr lang="fr-CH" sz="3000" b="1" cap="all" dirty="0" err="1" smtClean="0">
                <a:solidFill>
                  <a:srgbClr val="C00000"/>
                </a:solidFill>
              </a:rPr>
              <a:t>your</a:t>
            </a:r>
            <a:r>
              <a:rPr lang="fr-CH" sz="3000" b="1" cap="all" dirty="0" smtClean="0">
                <a:solidFill>
                  <a:srgbClr val="C00000"/>
                </a:solidFill>
              </a:rPr>
              <a:t> </a:t>
            </a:r>
            <a:r>
              <a:rPr lang="fr-CH" sz="3000" b="1" cap="all" dirty="0" err="1" smtClean="0">
                <a:solidFill>
                  <a:srgbClr val="C00000"/>
                </a:solidFill>
              </a:rPr>
              <a:t>organization’s</a:t>
            </a:r>
            <a:r>
              <a:rPr lang="fr-CH" sz="3000" b="1" cap="all" dirty="0" smtClean="0">
                <a:solidFill>
                  <a:srgbClr val="C00000"/>
                </a:solidFill>
              </a:rPr>
              <a:t> </a:t>
            </a:r>
            <a:r>
              <a:rPr lang="fr-CH" sz="3000" b="1" cap="all" dirty="0" err="1" smtClean="0">
                <a:solidFill>
                  <a:srgbClr val="C00000"/>
                </a:solidFill>
              </a:rPr>
              <a:t>resource</a:t>
            </a:r>
            <a:r>
              <a:rPr lang="fr-CH" sz="3000" b="1" cap="all" dirty="0" smtClean="0">
                <a:solidFill>
                  <a:srgbClr val="C00000"/>
                </a:solidFill>
              </a:rPr>
              <a:t> </a:t>
            </a:r>
            <a:r>
              <a:rPr lang="fr-CH" sz="3000" b="1" cap="all" dirty="0" err="1" smtClean="0">
                <a:solidFill>
                  <a:srgbClr val="C00000"/>
                </a:solidFill>
              </a:rPr>
              <a:t>materials</a:t>
            </a:r>
            <a:r>
              <a:rPr lang="fr-CH" sz="3000" b="1" cap="all" dirty="0" smtClean="0">
                <a:solidFill>
                  <a:srgbClr val="C00000"/>
                </a:solidFill>
              </a:rPr>
              <a:t>/ </a:t>
            </a:r>
            <a:r>
              <a:rPr lang="fr-CH" sz="3000" b="1" cap="all" dirty="0" err="1" smtClean="0">
                <a:solidFill>
                  <a:srgbClr val="C00000"/>
                </a:solidFill>
              </a:rPr>
              <a:t>learning</a:t>
            </a:r>
            <a:endParaRPr lang="fr-CH" sz="3000" b="1" cap="all" dirty="0" smtClean="0">
              <a:solidFill>
                <a:srgbClr val="C00000"/>
              </a:solidFill>
            </a:endParaRPr>
          </a:p>
          <a:p>
            <a:endParaRPr lang="fr-CH" sz="1200" b="1" dirty="0">
              <a:solidFill>
                <a:srgbClr val="C00000"/>
              </a:solidFill>
            </a:endParaRPr>
          </a:p>
          <a:p>
            <a:r>
              <a:rPr lang="fr-CH" sz="3000" b="1" dirty="0" smtClean="0">
                <a:solidFill>
                  <a:srgbClr val="C00000"/>
                </a:solidFill>
              </a:rPr>
              <a:t>You </a:t>
            </a:r>
            <a:r>
              <a:rPr lang="fr-CH" sz="3000" b="1" dirty="0" err="1" smtClean="0">
                <a:solidFill>
                  <a:srgbClr val="C00000"/>
                </a:solidFill>
              </a:rPr>
              <a:t>can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sell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resource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materials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fr-CH" sz="3000" b="1" dirty="0" smtClean="0">
                <a:solidFill>
                  <a:srgbClr val="C00000"/>
                </a:solidFill>
              </a:rPr>
              <a:t>of </a:t>
            </a:r>
            <a:r>
              <a:rPr lang="fr-CH" sz="3000" b="1" dirty="0" err="1" smtClean="0">
                <a:solidFill>
                  <a:srgbClr val="C00000"/>
                </a:solidFill>
              </a:rPr>
              <a:t>your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organization</a:t>
            </a:r>
            <a:r>
              <a:rPr lang="fr-CH" sz="3000" b="1" dirty="0" smtClean="0">
                <a:solidFill>
                  <a:srgbClr val="C00000"/>
                </a:solidFill>
              </a:rPr>
              <a:t> or </a:t>
            </a:r>
            <a:r>
              <a:rPr lang="fr-CH" sz="3000" b="1" dirty="0" err="1" smtClean="0">
                <a:solidFill>
                  <a:srgbClr val="C00000"/>
                </a:solidFill>
              </a:rPr>
              <a:t>get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sponsorships</a:t>
            </a:r>
            <a:r>
              <a:rPr lang="fr-CH" sz="3000" b="1" dirty="0" smtClean="0">
                <a:solidFill>
                  <a:srgbClr val="C00000"/>
                </a:solidFill>
              </a:rPr>
              <a:t> in exchange for </a:t>
            </a:r>
            <a:r>
              <a:rPr lang="fr-CH" sz="3000" b="1" dirty="0" err="1" smtClean="0">
                <a:solidFill>
                  <a:srgbClr val="C00000"/>
                </a:solidFill>
              </a:rPr>
              <a:t>ads</a:t>
            </a:r>
            <a:r>
              <a:rPr lang="fr-CH" sz="3000" b="1" dirty="0" smtClean="0">
                <a:solidFill>
                  <a:srgbClr val="C00000"/>
                </a:solidFill>
              </a:rPr>
              <a:t> in </a:t>
            </a:r>
            <a:r>
              <a:rPr lang="fr-CH" sz="3000" b="1" dirty="0" err="1" smtClean="0">
                <a:solidFill>
                  <a:srgbClr val="C00000"/>
                </a:solidFill>
              </a:rPr>
              <a:t>your</a:t>
            </a:r>
            <a:r>
              <a:rPr lang="fr-CH" sz="3000" b="1" dirty="0" smtClean="0">
                <a:solidFill>
                  <a:srgbClr val="C00000"/>
                </a:solidFill>
              </a:rPr>
              <a:t> publications. </a:t>
            </a:r>
            <a:r>
              <a:rPr lang="fr-CH" sz="2400" b="1" dirty="0" err="1" smtClean="0">
                <a:solidFill>
                  <a:srgbClr val="C00000"/>
                </a:solidFill>
              </a:rPr>
              <a:t>These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can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also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be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done</a:t>
            </a:r>
            <a:r>
              <a:rPr lang="fr-CH" sz="2400" b="1" dirty="0" smtClean="0">
                <a:solidFill>
                  <a:srgbClr val="C00000"/>
                </a:solidFill>
              </a:rPr>
              <a:t> for </a:t>
            </a:r>
            <a:r>
              <a:rPr lang="fr-CH" sz="2400" b="1" dirty="0" err="1" smtClean="0">
                <a:solidFill>
                  <a:srgbClr val="C00000"/>
                </a:solidFill>
              </a:rPr>
              <a:t>events</a:t>
            </a:r>
            <a:r>
              <a:rPr lang="fr-CH" sz="2400" b="1" dirty="0" smtClean="0">
                <a:solidFill>
                  <a:srgbClr val="C00000"/>
                </a:solidFill>
              </a:rPr>
              <a:t>, </a:t>
            </a:r>
            <a:r>
              <a:rPr lang="fr-CH" sz="2400" b="1" dirty="0" err="1" smtClean="0">
                <a:solidFill>
                  <a:srgbClr val="C00000"/>
                </a:solidFill>
              </a:rPr>
              <a:t>such</a:t>
            </a:r>
            <a:r>
              <a:rPr lang="fr-CH" sz="2400" b="1" dirty="0" smtClean="0">
                <a:solidFill>
                  <a:srgbClr val="C00000"/>
                </a:solidFill>
              </a:rPr>
              <a:t> as </a:t>
            </a:r>
            <a:r>
              <a:rPr lang="fr-CH" sz="2400" b="1" dirty="0" err="1" smtClean="0">
                <a:solidFill>
                  <a:srgbClr val="C00000"/>
                </a:solidFill>
              </a:rPr>
              <a:t>benefit</a:t>
            </a:r>
            <a:r>
              <a:rPr lang="fr-CH" sz="2400" b="1" dirty="0" smtClean="0">
                <a:solidFill>
                  <a:srgbClr val="C00000"/>
                </a:solidFill>
              </a:rPr>
              <a:t> concerts </a:t>
            </a:r>
            <a:r>
              <a:rPr lang="fr-CH" sz="2400" b="1" dirty="0" err="1" smtClean="0">
                <a:solidFill>
                  <a:srgbClr val="C00000"/>
                </a:solidFill>
              </a:rPr>
              <a:t>with</a:t>
            </a:r>
            <a:r>
              <a:rPr lang="fr-CH" sz="2400" b="1" dirty="0" smtClean="0">
                <a:solidFill>
                  <a:srgbClr val="C00000"/>
                </a:solidFill>
              </a:rPr>
              <a:t> a </a:t>
            </a:r>
            <a:r>
              <a:rPr lang="fr-CH" sz="2400" b="1" dirty="0" err="1" smtClean="0">
                <a:solidFill>
                  <a:srgbClr val="C00000"/>
                </a:solidFill>
              </a:rPr>
              <a:t>theme</a:t>
            </a:r>
            <a:r>
              <a:rPr lang="fr-CH" sz="2400" b="1" dirty="0">
                <a:solidFill>
                  <a:srgbClr val="C00000"/>
                </a:solidFill>
              </a:rPr>
              <a:t> </a:t>
            </a:r>
            <a:r>
              <a:rPr lang="fr-CH" sz="2400" b="1" dirty="0" smtClean="0">
                <a:solidFill>
                  <a:srgbClr val="C00000"/>
                </a:solidFill>
              </a:rPr>
              <a:t>and message</a:t>
            </a:r>
            <a:r>
              <a:rPr lang="fr-CH" sz="2400" b="1" dirty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related</a:t>
            </a:r>
            <a:r>
              <a:rPr lang="fr-CH" sz="2400" b="1" dirty="0" smtClean="0">
                <a:solidFill>
                  <a:srgbClr val="C00000"/>
                </a:solidFill>
              </a:rPr>
              <a:t> to </a:t>
            </a:r>
            <a:r>
              <a:rPr lang="fr-CH" sz="2400" b="1" dirty="0" err="1" smtClean="0">
                <a:solidFill>
                  <a:srgbClr val="C00000"/>
                </a:solidFill>
              </a:rPr>
              <a:t>your</a:t>
            </a:r>
            <a:r>
              <a:rPr lang="fr-CH" sz="2400" b="1" dirty="0" smtClean="0">
                <a:solidFill>
                  <a:srgbClr val="C00000"/>
                </a:solidFill>
              </a:rPr>
              <a:t> mission.</a:t>
            </a:r>
          </a:p>
        </p:txBody>
      </p:sp>
      <p:sp>
        <p:nvSpPr>
          <p:cNvPr id="6" name="Frame 5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24744"/>
            <a:ext cx="2060215" cy="1868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4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1052736"/>
            <a:ext cx="568863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#12: SELL HAND-PAINTED CONSTELLATION CHRISTMAS CARDS</a:t>
            </a:r>
          </a:p>
          <a:p>
            <a:pPr algn="ctr"/>
            <a:endParaRPr lang="fr-CH" sz="1200" b="1" dirty="0">
              <a:solidFill>
                <a:srgbClr val="C00000"/>
              </a:solidFill>
            </a:endParaRPr>
          </a:p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On the </a:t>
            </a:r>
            <a:r>
              <a:rPr lang="fr-CH" sz="3000" b="1" dirty="0" err="1" smtClean="0">
                <a:solidFill>
                  <a:srgbClr val="C00000"/>
                </a:solidFill>
              </a:rPr>
              <a:t>months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leading</a:t>
            </a:r>
            <a:r>
              <a:rPr lang="fr-CH" sz="3000" b="1" dirty="0" smtClean="0">
                <a:solidFill>
                  <a:srgbClr val="C00000"/>
                </a:solidFill>
              </a:rPr>
              <a:t> up to </a:t>
            </a:r>
            <a:r>
              <a:rPr lang="fr-CH" sz="3000" b="1" dirty="0" err="1" smtClean="0">
                <a:solidFill>
                  <a:srgbClr val="C00000"/>
                </a:solidFill>
              </a:rPr>
              <a:t>holidays</a:t>
            </a:r>
            <a:r>
              <a:rPr lang="fr-CH" sz="3000" b="1" dirty="0" smtClean="0">
                <a:solidFill>
                  <a:srgbClr val="C00000"/>
                </a:solidFill>
              </a:rPr>
              <a:t>, </a:t>
            </a:r>
            <a:r>
              <a:rPr lang="fr-CH" sz="3000" b="1" dirty="0" err="1" smtClean="0">
                <a:solidFill>
                  <a:srgbClr val="C00000"/>
                </a:solidFill>
              </a:rPr>
              <a:t>organize</a:t>
            </a:r>
            <a:r>
              <a:rPr lang="fr-CH" sz="3000" b="1" dirty="0" smtClean="0">
                <a:solidFill>
                  <a:srgbClr val="C00000"/>
                </a:solidFill>
              </a:rPr>
              <a:t> an arts session </a:t>
            </a:r>
            <a:r>
              <a:rPr lang="fr-CH" sz="3000" b="1" dirty="0" err="1" smtClean="0">
                <a:solidFill>
                  <a:srgbClr val="C00000"/>
                </a:solidFill>
              </a:rPr>
              <a:t>with</a:t>
            </a:r>
            <a:r>
              <a:rPr lang="fr-CH" sz="3000" b="1" dirty="0" smtClean="0">
                <a:solidFill>
                  <a:srgbClr val="C00000"/>
                </a:solidFill>
              </a:rPr>
              <a:t> the </a:t>
            </a:r>
            <a:r>
              <a:rPr lang="fr-CH" sz="3000" b="1" dirty="0" err="1" smtClean="0">
                <a:solidFill>
                  <a:srgbClr val="C00000"/>
                </a:solidFill>
              </a:rPr>
              <a:t>community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members</a:t>
            </a:r>
            <a:r>
              <a:rPr lang="fr-CH" sz="3000" b="1" dirty="0" smtClean="0">
                <a:solidFill>
                  <a:srgbClr val="C00000"/>
                </a:solidFill>
              </a:rPr>
              <a:t>. </a:t>
            </a:r>
          </a:p>
          <a:p>
            <a:pPr algn="ctr"/>
            <a:r>
              <a:rPr lang="fr-CH" sz="2400" b="1" dirty="0" smtClean="0">
                <a:solidFill>
                  <a:srgbClr val="C00000"/>
                </a:solidFill>
              </a:rPr>
              <a:t>It </a:t>
            </a:r>
            <a:r>
              <a:rPr lang="fr-CH" sz="2400" b="1" dirty="0" err="1" smtClean="0">
                <a:solidFill>
                  <a:srgbClr val="C00000"/>
                </a:solidFill>
              </a:rPr>
              <a:t>may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be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useful</a:t>
            </a:r>
            <a:r>
              <a:rPr lang="fr-CH" sz="2400" b="1" dirty="0" smtClean="0">
                <a:solidFill>
                  <a:srgbClr val="C00000"/>
                </a:solidFill>
              </a:rPr>
              <a:t> to </a:t>
            </a:r>
            <a:r>
              <a:rPr lang="fr-CH" sz="2400" b="1" dirty="0" err="1" smtClean="0">
                <a:solidFill>
                  <a:srgbClr val="C00000"/>
                </a:solidFill>
              </a:rPr>
              <a:t>start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promoting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your</a:t>
            </a:r>
            <a:r>
              <a:rPr lang="fr-CH" sz="2400" b="1" dirty="0" smtClean="0">
                <a:solidFill>
                  <a:srgbClr val="C00000"/>
                </a:solidFill>
              </a:rPr>
              <a:t> Christmas </a:t>
            </a:r>
            <a:r>
              <a:rPr lang="fr-CH" sz="2400" b="1" dirty="0" err="1" smtClean="0">
                <a:solidFill>
                  <a:srgbClr val="C00000"/>
                </a:solidFill>
              </a:rPr>
              <a:t>cards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even</a:t>
            </a:r>
            <a:r>
              <a:rPr lang="fr-CH" sz="2400" b="1" dirty="0" smtClean="0">
                <a:solidFill>
                  <a:srgbClr val="C00000"/>
                </a:solidFill>
              </a:rPr>
              <a:t> as </a:t>
            </a:r>
            <a:r>
              <a:rPr lang="fr-CH" sz="2400" b="1" dirty="0" err="1" smtClean="0">
                <a:solidFill>
                  <a:srgbClr val="C00000"/>
                </a:solidFill>
              </a:rPr>
              <a:t>early</a:t>
            </a:r>
            <a:r>
              <a:rPr lang="fr-CH" sz="2400" b="1" dirty="0" smtClean="0">
                <a:solidFill>
                  <a:srgbClr val="C00000"/>
                </a:solidFill>
              </a:rPr>
              <a:t> as </a:t>
            </a:r>
            <a:r>
              <a:rPr lang="fr-CH" sz="2400" b="1" dirty="0" err="1" smtClean="0">
                <a:solidFill>
                  <a:srgbClr val="C00000"/>
                </a:solidFill>
              </a:rPr>
              <a:t>October</a:t>
            </a:r>
            <a:r>
              <a:rPr lang="fr-CH" sz="2400" b="1" dirty="0" smtClean="0">
                <a:solidFill>
                  <a:srgbClr val="C00000"/>
                </a:solidFill>
              </a:rPr>
              <a:t>!</a:t>
            </a:r>
            <a:endParaRPr lang="fr-CH" sz="2400" b="1" dirty="0">
              <a:solidFill>
                <a:srgbClr val="C00000"/>
              </a:solidFill>
            </a:endParaRPr>
          </a:p>
          <a:p>
            <a:pPr algn="ctr"/>
            <a:endParaRPr lang="fr-CH" sz="3000" b="1" dirty="0" smtClean="0">
              <a:solidFill>
                <a:srgbClr val="C00000"/>
              </a:solidFill>
            </a:endParaRPr>
          </a:p>
          <a:p>
            <a:pPr algn="ctr"/>
            <a:endParaRPr lang="fr-CH" sz="3600" b="1" dirty="0" smtClean="0">
              <a:solidFill>
                <a:srgbClr val="C0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pic>
        <p:nvPicPr>
          <p:cNvPr id="5" name="Picture 12" descr="http://us.cdn3.123rf.com/168nwm/benchart/benchart1111/benchart111100129/11248733-illustration-von-einem-gl-cklichen-weihnachtsmann-mit-einer-leeren-sprechblase-f-r-sie-und-setzen-i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060848"/>
            <a:ext cx="1584176" cy="207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31640" y="4941168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>
                <a:solidFill>
                  <a:srgbClr val="FFD023"/>
                </a:solidFill>
              </a:rPr>
              <a:t>KEY TIP: </a:t>
            </a:r>
            <a:r>
              <a:rPr lang="en-US" b="1" dirty="0" smtClean="0">
                <a:solidFill>
                  <a:srgbClr val="FFD023"/>
                </a:solidFill>
              </a:rPr>
              <a:t>Be </a:t>
            </a:r>
            <a:r>
              <a:rPr lang="en-US" b="1" dirty="0">
                <a:solidFill>
                  <a:srgbClr val="FFD023"/>
                </a:solidFill>
              </a:rPr>
              <a:t>creative, </a:t>
            </a:r>
            <a:r>
              <a:rPr lang="en-US" b="1" dirty="0" smtClean="0">
                <a:solidFill>
                  <a:srgbClr val="FFD023"/>
                </a:solidFill>
              </a:rPr>
              <a:t>make </a:t>
            </a:r>
            <a:r>
              <a:rPr lang="en-US" b="1" dirty="0">
                <a:solidFill>
                  <a:srgbClr val="FFD023"/>
                </a:solidFill>
              </a:rPr>
              <a:t>cards </a:t>
            </a:r>
            <a:r>
              <a:rPr lang="en-US" b="1" dirty="0" smtClean="0">
                <a:solidFill>
                  <a:srgbClr val="FFD023"/>
                </a:solidFill>
              </a:rPr>
              <a:t>using </a:t>
            </a:r>
            <a:r>
              <a:rPr lang="en-US" b="1" dirty="0">
                <a:solidFill>
                  <a:srgbClr val="FFD023"/>
                </a:solidFill>
              </a:rPr>
              <a:t>finger painting, string paints, </a:t>
            </a:r>
            <a:r>
              <a:rPr lang="en-US" b="1" dirty="0" smtClean="0">
                <a:solidFill>
                  <a:srgbClr val="FFD023"/>
                </a:solidFill>
              </a:rPr>
              <a:t>or different colors of melted </a:t>
            </a:r>
            <a:r>
              <a:rPr lang="en-US" b="1" dirty="0">
                <a:solidFill>
                  <a:srgbClr val="FFD023"/>
                </a:solidFill>
              </a:rPr>
              <a:t>candle </a:t>
            </a:r>
            <a:r>
              <a:rPr lang="en-US" b="1" dirty="0" smtClean="0">
                <a:solidFill>
                  <a:srgbClr val="FFD023"/>
                </a:solidFill>
              </a:rPr>
              <a:t>wax</a:t>
            </a:r>
            <a:r>
              <a:rPr lang="en-US" b="1" dirty="0">
                <a:solidFill>
                  <a:srgbClr val="FFD023"/>
                </a:solidFill>
              </a:rPr>
              <a:t>;</a:t>
            </a:r>
            <a:r>
              <a:rPr lang="en-US" b="1" dirty="0" smtClean="0">
                <a:solidFill>
                  <a:srgbClr val="FFD023"/>
                </a:solidFill>
              </a:rPr>
              <a:t> and you can sell them </a:t>
            </a:r>
          </a:p>
          <a:p>
            <a:pPr algn="ctr"/>
            <a:r>
              <a:rPr lang="en-US" b="1" dirty="0" smtClean="0">
                <a:solidFill>
                  <a:srgbClr val="FFD023"/>
                </a:solidFill>
              </a:rPr>
              <a:t>in packs of three, six, or twelve, for greater sales.</a:t>
            </a:r>
            <a:endParaRPr lang="en-US" b="1" dirty="0">
              <a:solidFill>
                <a:srgbClr val="FFD023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3608" y="5013176"/>
            <a:ext cx="382666" cy="47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32240" y="220486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chemeClr val="accent2"/>
                </a:solidFill>
              </a:rPr>
              <a:t>‘Tis</a:t>
            </a:r>
            <a:r>
              <a:rPr lang="en-US" sz="1200" dirty="0" smtClean="0">
                <a:solidFill>
                  <a:schemeClr val="accent2"/>
                </a:solidFill>
              </a:rPr>
              <a:t> the season of giving!</a:t>
            </a:r>
            <a:endParaRPr lang="en-US" sz="1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395536" y="332656"/>
            <a:ext cx="8352928" cy="6120680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pic>
        <p:nvPicPr>
          <p:cNvPr id="3" name="Picture 2" descr="Letter Hear_Life Competence_Logo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1412776"/>
            <a:ext cx="3636404" cy="7920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331640" y="2132856"/>
            <a:ext cx="65527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 smtClean="0">
                <a:solidFill>
                  <a:srgbClr val="FFD023"/>
                </a:solidFill>
              </a:rPr>
              <a:t>HAVE YOU GOT MORE  FRIENDRAISING IDEAS?</a:t>
            </a:r>
          </a:p>
          <a:p>
            <a:pPr algn="ctr"/>
            <a:r>
              <a:rPr lang="fr-CH" sz="3600" b="1" dirty="0" err="1" smtClean="0">
                <a:solidFill>
                  <a:srgbClr val="C00000"/>
                </a:solidFill>
              </a:rPr>
              <a:t>We</a:t>
            </a:r>
            <a:r>
              <a:rPr lang="fr-CH" sz="3600" b="1" dirty="0" smtClean="0">
                <a:solidFill>
                  <a:srgbClr val="C00000"/>
                </a:solidFill>
              </a:rPr>
              <a:t> </a:t>
            </a:r>
            <a:r>
              <a:rPr lang="fr-CH" sz="3600" b="1" dirty="0" err="1" smtClean="0">
                <a:solidFill>
                  <a:srgbClr val="C00000"/>
                </a:solidFill>
              </a:rPr>
              <a:t>would</a:t>
            </a:r>
            <a:r>
              <a:rPr lang="fr-CH" sz="3600" b="1" dirty="0" smtClean="0">
                <a:solidFill>
                  <a:srgbClr val="C00000"/>
                </a:solidFill>
              </a:rPr>
              <a:t> love to </a:t>
            </a:r>
            <a:r>
              <a:rPr lang="fr-CH" sz="3600" b="1" dirty="0" err="1" smtClean="0">
                <a:solidFill>
                  <a:srgbClr val="C00000"/>
                </a:solidFill>
              </a:rPr>
              <a:t>hear</a:t>
            </a:r>
            <a:r>
              <a:rPr lang="fr-CH" sz="3600" b="1" dirty="0" smtClean="0">
                <a:solidFill>
                  <a:srgbClr val="C00000"/>
                </a:solidFill>
              </a:rPr>
              <a:t> </a:t>
            </a:r>
            <a:r>
              <a:rPr lang="fr-CH" sz="3600" b="1" dirty="0" err="1" smtClean="0">
                <a:solidFill>
                  <a:srgbClr val="C00000"/>
                </a:solidFill>
              </a:rPr>
              <a:t>them</a:t>
            </a:r>
            <a:r>
              <a:rPr lang="fr-CH" sz="3600" b="1" dirty="0" smtClean="0">
                <a:solidFill>
                  <a:srgbClr val="C00000"/>
                </a:solidFill>
              </a:rPr>
              <a:t>! </a:t>
            </a:r>
            <a:r>
              <a:rPr lang="fr-CH" sz="3600" b="1" dirty="0" err="1" smtClean="0">
                <a:solidFill>
                  <a:srgbClr val="C00000"/>
                </a:solidFill>
              </a:rPr>
              <a:t>Write</a:t>
            </a:r>
            <a:r>
              <a:rPr lang="fr-CH" sz="3600" b="1" dirty="0" smtClean="0">
                <a:solidFill>
                  <a:srgbClr val="C00000"/>
                </a:solidFill>
              </a:rPr>
              <a:t> _______________</a:t>
            </a:r>
          </a:p>
          <a:p>
            <a:pPr algn="ctr"/>
            <a:r>
              <a:rPr lang="fr-CH" sz="3600" b="1" dirty="0" smtClean="0">
                <a:solidFill>
                  <a:srgbClr val="C00000"/>
                </a:solidFill>
              </a:rPr>
              <a:t> </a:t>
            </a:r>
            <a:r>
              <a:rPr lang="fr-CH" sz="3600" b="1" dirty="0">
                <a:solidFill>
                  <a:srgbClr val="C00000"/>
                </a:solidFill>
              </a:rPr>
              <a:t>Y</a:t>
            </a:r>
            <a:r>
              <a:rPr lang="fr-CH" sz="3600" b="1" dirty="0" smtClean="0">
                <a:solidFill>
                  <a:srgbClr val="C00000"/>
                </a:solidFill>
              </a:rPr>
              <a:t>ou </a:t>
            </a:r>
            <a:r>
              <a:rPr lang="fr-CH" sz="3600" b="1" dirty="0" err="1">
                <a:solidFill>
                  <a:srgbClr val="C00000"/>
                </a:solidFill>
              </a:rPr>
              <a:t>c</a:t>
            </a:r>
            <a:r>
              <a:rPr lang="fr-CH" sz="3600" b="1" dirty="0" err="1" smtClean="0">
                <a:solidFill>
                  <a:srgbClr val="C00000"/>
                </a:solidFill>
              </a:rPr>
              <a:t>an</a:t>
            </a:r>
            <a:r>
              <a:rPr lang="fr-CH" sz="3600" b="1" dirty="0" smtClean="0">
                <a:solidFill>
                  <a:srgbClr val="C00000"/>
                </a:solidFill>
              </a:rPr>
              <a:t> </a:t>
            </a:r>
            <a:r>
              <a:rPr lang="fr-CH" sz="3600" b="1" dirty="0" err="1" smtClean="0">
                <a:solidFill>
                  <a:srgbClr val="C00000"/>
                </a:solidFill>
              </a:rPr>
              <a:t>also</a:t>
            </a:r>
            <a:r>
              <a:rPr lang="fr-CH" sz="3600" b="1" dirty="0" smtClean="0">
                <a:solidFill>
                  <a:srgbClr val="C00000"/>
                </a:solidFill>
              </a:rPr>
              <a:t> </a:t>
            </a:r>
            <a:r>
              <a:rPr lang="fr-CH" sz="3600" b="1" dirty="0" err="1" smtClean="0">
                <a:solidFill>
                  <a:srgbClr val="C00000"/>
                </a:solidFill>
              </a:rPr>
              <a:t>add</a:t>
            </a:r>
            <a:r>
              <a:rPr lang="fr-CH" sz="3600" b="1" dirty="0" smtClean="0">
                <a:solidFill>
                  <a:srgbClr val="C00000"/>
                </a:solidFill>
              </a:rPr>
              <a:t> more </a:t>
            </a:r>
            <a:r>
              <a:rPr lang="fr-CH" sz="3600" b="1" dirty="0" err="1" smtClean="0">
                <a:solidFill>
                  <a:srgbClr val="C00000"/>
                </a:solidFill>
              </a:rPr>
              <a:t>slides</a:t>
            </a:r>
            <a:r>
              <a:rPr lang="fr-CH" sz="3600" b="1" dirty="0" smtClean="0">
                <a:solidFill>
                  <a:srgbClr val="C00000"/>
                </a:solidFill>
              </a:rPr>
              <a:t> to </a:t>
            </a:r>
            <a:r>
              <a:rPr lang="fr-CH" sz="3600" b="1" dirty="0" err="1" smtClean="0">
                <a:solidFill>
                  <a:srgbClr val="C00000"/>
                </a:solidFill>
              </a:rPr>
              <a:t>this</a:t>
            </a:r>
            <a:r>
              <a:rPr lang="fr-CH" sz="3600" b="1" dirty="0" smtClean="0">
                <a:solidFill>
                  <a:srgbClr val="C00000"/>
                </a:solidFill>
              </a:rPr>
              <a:t> </a:t>
            </a:r>
            <a:r>
              <a:rPr lang="fr-CH" sz="3600" b="1" dirty="0" err="1" smtClean="0">
                <a:solidFill>
                  <a:srgbClr val="C00000"/>
                </a:solidFill>
              </a:rPr>
              <a:t>presentation</a:t>
            </a:r>
            <a:r>
              <a:rPr lang="fr-CH" sz="3600" b="1" dirty="0" smtClean="0">
                <a:solidFill>
                  <a:srgbClr val="C00000"/>
                </a:solidFill>
              </a:rPr>
              <a:t>.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37464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95536" y="332656"/>
            <a:ext cx="8352928" cy="6120680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668" y="2090963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 smtClean="0">
                <a:solidFill>
                  <a:srgbClr val="FFD023"/>
                </a:solidFill>
              </a:rPr>
              <a:t>You </a:t>
            </a:r>
            <a:r>
              <a:rPr lang="fr-CH" sz="3600" b="1" dirty="0" err="1" smtClean="0">
                <a:solidFill>
                  <a:srgbClr val="FFD023"/>
                </a:solidFill>
              </a:rPr>
              <a:t>can</a:t>
            </a:r>
            <a:r>
              <a:rPr lang="fr-CH" sz="3600" b="1" dirty="0" smtClean="0">
                <a:solidFill>
                  <a:srgbClr val="FFD023"/>
                </a:solidFill>
              </a:rPr>
              <a:t> </a:t>
            </a:r>
            <a:r>
              <a:rPr lang="fr-CH" sz="3600" b="1" dirty="0" err="1" smtClean="0">
                <a:solidFill>
                  <a:srgbClr val="FFD023"/>
                </a:solidFill>
              </a:rPr>
              <a:t>add</a:t>
            </a:r>
            <a:r>
              <a:rPr lang="fr-CH" sz="3600" b="1" dirty="0" smtClean="0">
                <a:solidFill>
                  <a:srgbClr val="FFD023"/>
                </a:solidFill>
              </a:rPr>
              <a:t> </a:t>
            </a:r>
            <a:r>
              <a:rPr lang="fr-CH" sz="3600" b="1" dirty="0" err="1" smtClean="0">
                <a:solidFill>
                  <a:srgbClr val="FFD023"/>
                </a:solidFill>
              </a:rPr>
              <a:t>your</a:t>
            </a:r>
            <a:r>
              <a:rPr lang="fr-CH" sz="3600" b="1" dirty="0" smtClean="0">
                <a:solidFill>
                  <a:srgbClr val="FFD023"/>
                </a:solidFill>
              </a:rPr>
              <a:t> </a:t>
            </a:r>
            <a:r>
              <a:rPr lang="fr-CH" sz="3600" b="1" dirty="0" err="1" smtClean="0">
                <a:solidFill>
                  <a:srgbClr val="FFD023"/>
                </a:solidFill>
              </a:rPr>
              <a:t>text</a:t>
            </a:r>
            <a:r>
              <a:rPr lang="fr-CH" sz="3600" b="1" dirty="0" smtClean="0">
                <a:solidFill>
                  <a:srgbClr val="FFD023"/>
                </a:solidFill>
              </a:rPr>
              <a:t> </a:t>
            </a:r>
            <a:r>
              <a:rPr lang="fr-CH" sz="3600" b="1" dirty="0" err="1" smtClean="0">
                <a:solidFill>
                  <a:srgbClr val="FFD023"/>
                </a:solidFill>
              </a:rPr>
              <a:t>here</a:t>
            </a:r>
            <a:r>
              <a:rPr lang="fr-CH" sz="3600" b="1" dirty="0" smtClean="0">
                <a:solidFill>
                  <a:srgbClr val="FFD023"/>
                </a:solidFill>
              </a:rPr>
              <a:t>…</a:t>
            </a:r>
            <a:r>
              <a:rPr lang="fr-CH" sz="3600" b="1" dirty="0" err="1" smtClean="0">
                <a:solidFill>
                  <a:srgbClr val="C00000"/>
                </a:solidFill>
              </a:rPr>
              <a:t>Participating</a:t>
            </a:r>
            <a:r>
              <a:rPr lang="fr-CH" sz="3600" b="1" dirty="0" smtClean="0">
                <a:solidFill>
                  <a:srgbClr val="C00000"/>
                </a:solidFill>
              </a:rPr>
              <a:t> in the </a:t>
            </a:r>
          </a:p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Global Learning Festival 2014 </a:t>
            </a:r>
          </a:p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through the help of friends!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122461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Rxy9TdctwqFonOTk-FrjMaD0Hvqgwaf_eS1kg3y2yjHGuScK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01008"/>
            <a:ext cx="211455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ame 3"/>
          <p:cNvSpPr/>
          <p:nvPr/>
        </p:nvSpPr>
        <p:spPr>
          <a:xfrm>
            <a:off x="395536" y="332656"/>
            <a:ext cx="8352928" cy="6120680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255400"/>
            <a:ext cx="662473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>
                <a:solidFill>
                  <a:srgbClr val="FFD023"/>
                </a:solidFill>
              </a:rPr>
              <a:t>A</a:t>
            </a:r>
            <a:r>
              <a:rPr lang="en-GB" sz="2600" b="1" dirty="0" smtClean="0">
                <a:solidFill>
                  <a:srgbClr val="FFD023"/>
                </a:solidFill>
              </a:rPr>
              <a:t> </a:t>
            </a:r>
            <a:r>
              <a:rPr lang="en-GB" sz="2600" b="1" dirty="0">
                <a:solidFill>
                  <a:srgbClr val="FFD023"/>
                </a:solidFill>
              </a:rPr>
              <a:t>D</a:t>
            </a:r>
            <a:r>
              <a:rPr lang="en-GB" sz="2600" b="1" dirty="0" smtClean="0">
                <a:solidFill>
                  <a:srgbClr val="FFD023"/>
                </a:solidFill>
              </a:rPr>
              <a:t>ream </a:t>
            </a:r>
            <a:r>
              <a:rPr lang="en-GB" sz="2600" b="1" dirty="0">
                <a:solidFill>
                  <a:srgbClr val="FFD023"/>
                </a:solidFill>
              </a:rPr>
              <a:t>for the Global Learning Festival </a:t>
            </a:r>
            <a:endParaRPr lang="en-GB" sz="2600" b="1" dirty="0" smtClean="0">
              <a:solidFill>
                <a:srgbClr val="FFD023"/>
              </a:solidFill>
            </a:endParaRPr>
          </a:p>
          <a:p>
            <a:pPr algn="ctr"/>
            <a:r>
              <a:rPr lang="en-GB" sz="2600" b="1" dirty="0" smtClean="0">
                <a:solidFill>
                  <a:srgbClr val="FFD023"/>
                </a:solidFill>
              </a:rPr>
              <a:t>is that:</a:t>
            </a:r>
          </a:p>
          <a:p>
            <a:pPr algn="ctr"/>
            <a:endParaRPr lang="fr-CH" sz="1200" b="1" dirty="0">
              <a:solidFill>
                <a:srgbClr val="C00000"/>
              </a:solidFill>
            </a:endParaRPr>
          </a:p>
          <a:p>
            <a:r>
              <a:rPr lang="en-GB" sz="2600" b="1" i="1" dirty="0">
                <a:solidFill>
                  <a:srgbClr val="C00000"/>
                </a:solidFill>
              </a:rPr>
              <a:t>Members of the Constellation will come from around the world to appreciate, to celebrate with, to learn from and to share </a:t>
            </a:r>
            <a:r>
              <a:rPr lang="en-GB" sz="2600" b="1" i="1" dirty="0" smtClean="0">
                <a:solidFill>
                  <a:srgbClr val="C00000"/>
                </a:solidFill>
              </a:rPr>
              <a:t>with</a:t>
            </a:r>
            <a:endParaRPr lang="fr-CH" sz="2600" b="1" dirty="0">
              <a:solidFill>
                <a:srgbClr val="C00000"/>
              </a:solidFill>
            </a:endParaRPr>
          </a:p>
        </p:txBody>
      </p:sp>
      <p:sp>
        <p:nvSpPr>
          <p:cNvPr id="2" name="AutoShape 4" descr="data:image/jpeg;base64,/9j/4AAQSkZJRgABAQAAAQABAAD/2wCEAAkGBxQPEhUUEBQUFRAPExgUFRUUFBQUFBUUFBgbFxYUFRUYHCkgGBolHBQUIjEhJSkrLy4uFx8zOjMsOCgtLisBCgoKDg0OGxAQGywkICYsLjQsLDQsLCwsLC0sLCwwLCwsLCwsLCwsLCwsLCwsLC0sLCwsLC8vLCwsLCwsLCwsLP/AABEIAL8BCQMBEQACEQEDEQH/xAAbAAABBQEBAAAAAAAAAAAAAAAAAQIEBQYDB//EAEEQAAIBAgMGBAQDBQcEAgMAAAECAwAREiExBAUTIkFxBlGBwSMyYbFCUpEUM4Kh8AdDU2JyouEWg5LCY5MkNLL/xAAaAQEAAwEBAQAAAAAAAAAAAAAAAQMEBQIG/8QAMxEAAgECAwUGBwADAQEBAAAAAAECAxESITEEQVFh8HGBkaGxwQUTIjLR4fEUI0IzUmL/2gAMAwEAAhEDEQA/APbL1BA1zlQA7ZUAOcj2oBXOR7VIEc5HtUAHbI9qAUnKgEDZelACnL0oARsh2oARsh2oAjbIdqAI2yFALGcqkBGcqAVDlQCRtl6n70AqH7n70AIfufvQAp+5+9ACH7n70AKde9ACnXvQAp17+1ACnXv7CgBTr39hQApzPf2FAAOZ/rpQADr39hQApzP9dKAdegFFCR1AcaggSTSgEfSgFk0PagCTQ9qAR9D2oAfQ9qAU6UAgOXpQAunpQAmg7UAR6DtQBHoO1AEZyFALHoKAI9KkCppUASPT1P3qQKmnqfvQAnufvQAnufvUAE9z96kAvvQCr170Ai9e/tQAnXv7CgBevf2FAC6nv7CgBdT/AF0FAA1Pf2FAC6nv7UA+gFFCRaA5VBAkmlAI+lAEmh7UASHI9qAH0PagB9D2oBW0oBvT0oAXT0oATQdqAI9B2oBY9B2FAUm8N7lLrHg5LAswZua1yoAIGWVzi66VFapToxUp6vRFlCjOtJqOi1Z03JvJ3bhyYSShdSowmykAhhc/nUjv6maco1afzErZ2a9DzVg6VTA3fLX1LePSh5FTSgEj09T96AVNPU/egBNPU/egBPc/epAJ7n71AFTr3NAC9e9AC9e/tQCL17+woBV69/YVIBdT39hQAup7+wqAC6nv7CpALqe/sKAfQCihI6gONQQNfSgB9KAib42nhQswNjdVF/N2Cj/+qspRxSseZuyyKnaN7vd7OgS5w/CJa3S5x9untexRhbNZ9v6Nn+FU4+X7EO9pLE41tY6x6npo4/rtmww4eYexVP8A68ifu3bHkMgYqVRFzVGSzsCcFixvy4TfL5hXmpCKimt/oY/qU3Fu9i0OlUnog7TvFI8r4nseVBibLUm3ygeZsKsjTk89FxZ4lUSIib9XMGNxgHMcUJA/STPUaX1qLQ3TXn+ClbVC9vx+Sfse2JILKeZRmpBVh3VgCP0pKDjqXxmpaEiPQdq8HoWPQdhQGTn2NlAVlc4C2EqjOrhmxAjADhY3JOK2fmKr2vZntE8cWuxu1jTsm1RoRcZLw3lp4e2J1+JKMLMuFEyuiXxHERqzGxOZ0FWxSp01TWe9vn+jPUl8yo5vuLiPSoIBNKASPT1P3oBU09T96AVPc/egBPc/egBPc/egBPc0AL170AL170AL17+woAXr39hUgE1Pf2FAA1Pf2qAKvXv7CgBdT39hUgdQDhQkWgOVQQNfSgB9KApfFL8sa5WLljfyjRiv+8x1fQyxPl6v8EwWKrBc/Qqm2flABu7sqi45QWuSzdb4QxA6Bc9SK9wzbvpY6G1bTKnZxSzdixj3Y6ZlI2tf+9bP0MfbqevnXhyg978P2ZZ7XVatZeP6LPduymKKzWMjYnkI0Lvctb6Z2H0ArxVmpSy03dhlpxwrPUmHSqz2YA8+NrmzBpDh5MXGlIjBNjiHPHn5La2VWVYOrX+W3kkvJZnGnH5lRq+X5ZMk3E8SdcrnEhxKBnmVsHJtlkDqT9Ko/wAaL+2XjkepbDKKyfXqcthx4lQMMaC8bKQygsBhzGWBsri4uDoWpRnKnPBPTeut54oynGeBvrrq5rt2bUJokcC2JcwdVYZMp+oII9KuqQwScTsQlijc5bz2owxBha+OJc8/nkVD/JjU04qTz4PyRE20suK82Qt37fLIcKlD+XErKSB1JUkeWdhrVFLaaVV2s15mmts1Skr3TLTdm0cWJHtbiIGtra40v1q6pHDJx4GeEsUUzvHpXg9Gc8Ub2k2cDh4rIhZwuC92dUjuWVrD95oNQK9uShSc2r5pL39i7ZaH+RXVLFhybuVmy+LbAB5LN+K6K6rmb/KUuFFrnqcheqltNPfHwZtn8Irf8Suua619M3YnbL4qDELdCzeavFYlrBTbHzHWw0Gtq9KrRbtmvP8ABRP4dtMYuVk+s32dIv8AYNrxl1KlXiPMLgjmuQQRqO9j9KsnDCk75MwxldtHPad5pFl8zs5QKpW+LI2JYgDJlOZ616hRlPPcV1NohTsm82Lu/eAkNiMJYF1zVlZQbEqynOxIv3FROk45k060Zq636E1Ovc1UWiL170Aq9e9AIvXv7CpAqanv7CoAJqe/sKkCrqe/sKAF1Pf2FAC6nv7CgHUA4UJFoDlUEDX0oAk0NAZ3xKLyrfSKFmt9ZHUC3/1nXpetNLKm+b9C3Zc667H5hu2G8iXvdInlN/zOcCEDywiXPU3o3aD5u3hm/YbZPFWUd0V17mifQ9qzFQPoe1ARt7bRwoJHGqRsR3tkP1tVlKOKaXM8zlhi2Y3ZVjVFUuLNPCgJIVcERx3sT+WHU+fe87M3OrOos3n55HKoYW277115Gpl3xGq8h4jWyVCDewvm3yqMtSRT5T/6yXM6Uq0Yoy24EJcNa5xFyciq3Ys2Etkqi9r5noLHOssp/Mq4kjkUW51cSW/rkanw7nEWtZZZHkUf5HYlT6jm/irZXylbgkjr0ftvxbI+/wCTKBfOTGcr5RoSMuvOY/1qvFhpTnyt3ssUcVSEefksys3VKUuRlZSepyUEmwH3OQvXI2K/zEuZ2dtt8ptmi3HHh2aEflhQfoorsVnepJ82cSmrQS5EyPSqz2ebeMNqaV8EVy80xWwIFotnBXExvkOI0xucuUnpXnbHaMKa7X3/AKsdj4FTjiq7RPRZL9EWDwqcLcxLJy3VHeMvkbB0B5QrakC5/Wq/8KWFO6z5mp/H6eNxwuyetus/Q5f9PPGcWNGsTYAFjlc3KEeS6Z3JA87RHYauJHqXxzZnB66aeyPSdxbK0cXxDeaQl5T5u2o7AAKPoK2VZJystFkj5iCsrvVmH2l8cxbP4ju1yCQQzlVsv4uQILDU65V26McNK3Z1yz8D5D4lPFtf938Fvy3LXeaLc+UsJyzMyn8TXshON9GblHy5C1ulc/aPtfd76Lh266nc+H6LtfN6LV6N9mS03FtvuQrs8tvmYGNf9UhwL/NhWSgr1F1odKq7QZmd3zs5fD+7iLsxxOqqguRiwtmbA2A7k2GfTrU4xSvq7eJ8/se11602o2sm+5daJdrdtdVuZWEEYckvw1xEkk3wi9yda5dZpzdtLn0NK+BX4GV2vfki7QUV3s8jheaNQAr8MKMSEWxI9yfMakWO2NCOC7W5ce3iVpt3d95Y/wDUGCXhh45bEhi3wsGEZ3kuVY5HLCNCchnVXyE44rNeZ7vJcy82LbFkLAXVxYlGsGAIFjlkQfMEg+dZpQcT1GSZJXU9/YV5PQL17+woAXU9/YUA+gFFCR1Acqgga+lAI+hoDMb6uZ5DfILFHb6gO+nU/EH9WrTHKml2mjYv/Sb5L3OuyzYWLphzQI2JjYgFivOL2a7PewtbsDUN3jhZ62jZ3ixx14ddMt937bxkclcOFiozvewBvoPO1vpVdSCi1mY03dprRkx9D2NVnoqfEs4WNFY2Ekq3/wBMfxT+uAL/ABVbTajim9yfnl7lG0TUY5mV2bEBdVF1N+IcsJKlmwD8KhcyeuXSwrBBzWUTjQxJfSu/zyO+7rykFizqBdUj+KxvnZj8q55kuRn6Wvhs1Ru88lzLqNKc3eWnj13lts+4WmYPtPyhVAjDFsWHrK3W9zyrlnqc73ww03eOb48Oz8m2OyXlin12miiGQ7CvDNpQ70f4pOXwtltn/wDO4H62hqNoeHZZc36L9nrZo4tpiuC69CsjBEMmZDSR8MW/+X4alj0F3Fh1OflWL4ZH/cm+3uWeZv8AiUv9TS6fI2MC2UAaAW/Stzd3c5yyOG2bTwYnk1wIWA8yBkPU2HrXqEcUlE8zlhi2eYbDseLaXVpAI1cRvK3Nie/yKLcxLXbDoMi1wLHHUfzK0nub/iPqaf8Ao2KmrXlhvbTtb4duvDU9E8OreEPn8Z3lz1wuxKX/AIcNb6+U8PBJeB8rTd1i4u5ZJp6n71SeyJvPaeDBK4+ZFYr9WzCj1JFWUo4ppHipLDFsw+2xiKbhqQRGixk3JsFUKRfUaG4Gedupru0fqpYnz6/p8Xt0rbZJJ8Fe+mWnLuLrdG1lm2e62CTPGBYLYNE5sFGYzQZnqT5Vg2imo4s9VfzW/vO78M2iVSKTVrO3Dc93WZP8TbRgRLAH4jSEHQiJWYX/AI+HVGyQxSfh4v8ABt2+r8qi5cM/BFLu/ZsUABXKeRYUzys7fGKrbM4Fe7egsBW2vO1TXTN92nnu8czk/C6N6eJrJ5Lv1suzf3LI2qde9cg+jPK9hhfaNpXMrjIOR4ZWNjcyFvwkljhOpLAi2V+1NqEH1n1qZ6f2o5x7tYWePmxXdV0cL8wIRvmyUG4uLlfmqXUX2yJjNStYvNz7xZZBBIrJIGurkNjV3AyC2xOh/Fi1uWJWwAzVaaaxrNcOvLwzPTV+02uwbRxASRZlbC664XAFxfqNCD1BBrnzjhZ7jK6JK9e/sK8noRdT39hQD6AUUJHUByqCBsmlAEmlAZGQ45ZGt80r53tcR2itf8K2iJJ8j2rXLJJcl55+5r2LKnKXF+mX8O0GyO2NkUNGjMqBSBfDkbq2QF1A1Py51EsKsm8zw9tk01h8y+2DZzFCFb5sJLnzdrs59WJqmpLFJtdIywjhjZkp9D2qs9GU8VbUC5TO8cQAsBbFKwJvfSyxj/7Kms8NG3/0/Q5u31FbCVOzTmMsTZgii4tlw5L3PMM8RFix88hpbNGNSmlU3bmYouVN4urP88TR7k2sxqiP+7kyibqrWvwWzNss1vmRkcxnubVWONa717/k6mz1PpV9H1b8F7HoO1UmsI9B2oDM7bJcznLN4ohcXyjTGbfxSkVX8QlhoRjxz68DR8Pjirylwy68RdjjxcFL3xzB2XyEK47k9Wx8LtemwRw05T5W8f0PiEsU4xt0vY00egqwzlL4l2kJGguBzGQltAsAxi9tRxBELf5qti8EZT4LzeX5EKfzasKaV7teCPN93bTOmGZEuRjYMVU6sA2FPIs4xMBnpcZ1zaSnKSwrM+x2r/GjBxqSssr+132aLvNHuYyThFKIqzHCpFg6qubMuG2Gyqbkj5nFgAK6dCda7lU0XHe9x8v8Qp7JFKNB3be7RLf+FbvN/Hp+v3qozFPv2XKNMrGQytc2GCD4mf0xiMetaNnjdt93jl6XM20zwwv3+GZk92Ph4s+QeNJJBlfmsbBQb2zI5j2GddfaNI092S/v47z5T4XHFWdV2vm/5+X2LMmeH5LorkZjaoiTbK7lo9Sbn952F/rVG1rO3/5fln7HQ+ENfU7f9Lq+pP8AE7FpQuQjjiYyM2dhJIMIA6seCQPXSqNiVlfe3l3L0VzX8XbwWyUbfU36JcXYb4fgxzRswa4R5eY9MoorDoLNL/wLVO1StFxXJe79jz8KptpVJJ3eefDRWW7eaPb5+HFK/wDho7f+Kk+1c+nHFNLmdmbtFswW5YgNqY8pWFSBdSOaGLDyqNWFvmOQv5sK6dV3p9r9WVxWGNuRtd17Kp2eNHUMoijBDC4yRelc+pJqo2uLPVOK+Wk+Bk/Eu72XaEtiYi2CxUOwHm5zuuQxZkCxvcE1toTTpvz/AJzPOjwmg3DPeQcytxor3QNgLwkIxUtcsMLxjFc3wXrNVj9Omj9emSnafavQvh17+1Zi0RdT39hQDxQDhQkWgONQQI+lActsmEcbu2iKWPZRc/avUY4mkiG7K5lt3JgUcQZonEdSbZ2xuzetyF7fWtNT6p5cTbBunsyd92v4/JoN0RFNnQN8xjxN/qcYm/mxqms7zZgpK0FcnPoexqo9g+h7UBirHamGEE8V2mYt+7wmyxsR+K0ap6m3eNqV6ipr/nLv3+ZyKt600kt9+X7yJO0bPeD9pOsjEtfK8EgVEJtoAEhfLSzVrmsSdHl5rP8AKNNSnek5dW6syFsc5IML3VGAH5cBvdXudGBIbzJwjIVz6FZ05ow0akk/lvTrP346Gs3PtRliUsLSC6OPKRDhYdri4+hFaqsMMrLTd2HZpyxRzJkeg7VWezJQtxI0zvjeSQ2+Zi7kqoPQYcOdZviLUqqhwsu+xt+HxcKbnxv2W4ltuyO8xyAGzwpGLaB5PiSW9BFW2McFGMeOfh0zDOWOs5cOvwW8egqskyXiedisxjCseTZVxWyL/ElIv/28+mAnpU7Q3Giorf8Az8mv4XCM9qxSbtFde3boM3DsseCFUu7SS4nkIsHTZxiHCB/ug5jA88z1vTZUowlNcLePta5PxSpOVVQlktbcO3npc1kUK3xYRiz5rC9r+etMT0Mdle51TT1P3qAZPfW8QskxB51UbPGLXN2PElP6NGO4rp7LRclG+l7v29zi/FdrVKEkn9TVku3U4bo2UNGISQTtEo4gA0ji53Bb8V+RbDIYh1vXvaan14+Cy7XloUfCKOGk4t5t58rc9/dku25E3VEVR4woMhiJUgMSZIGuLschzx565kDpVlaSklK+V/X++pXs0fk7TKnbVZavTn69x23ztQldyMIjkdOdrHlSMPkNSPjHTXSo2WnhW+6vl2u3sT8Zq4rRySbWb5Lhrv79C+3AoMkzDFZRFEC98XKnEOK/W838qwbQ3ZLteXbb2OzsiWHK+iWeul8/EkeIM9mlGmMYP/MhP/aq9n/9E+si+t9jMZuVDg2sliXYGG4s12mcICzjK92uAD5k9K6FRrFDLn4K54qZQfWp6HEAMhoMv0ArlPMvSsYjx5tEbSqhazopFh14mA2OY/DGT6jS9x0tjjJRcrav0/pRJ3n2L1LLwts5V4xhCcKFmtfE3x2TCXP5jwWyGmQ6VVtErxbvq/T+kr/0XJev8NQvXv7ViLgXU9/YUA8UAooSOoDjUEDX0oCt8RuBDhOkroh/0XxOPVFcetXUF9V+C/nmeJpytFb3YpNojLJLcZykRG/zXnbAbeWRY38h9TVtP7lyz8Ddt0kqKgt9ka1hke1ZDILJoexoCv8AEEzJA4TOSQcNBkOZ+W+fkLn0qykvqvwz8CqtJxg7a7jMITKGXoxWGOxyBPKWHngTGR0Ww1JvVezPHVc5bszmUW6knfsXXLwRrdq2UPC0duV4ylvIFbV7hJqalzOtKKcbGLeY4o5M7yRJJlYHEyi+HyNyRiOhLHWs20xwVpLmcOq2qmLv6/Jo9yzgytYqRtESTct8PEX4clr56COtd8dGMuGXv+Tq0J4nfir9+jLLa5+FC7n+7jZv/Fb15hHFJLmXzlhi2Z/ZdiCiOO1xHGi4V1dgoDXPTO9zoO9c/aUqleT5vLj1vOls7cKCXLV7utxa+HBeIvleaR3y0tfAlv4ESunWyajwS68TmQzu+LZY4wqYm+VVJPYC5qpK7sj23ZXPLvFe1FkiSzLbFJITkGkntIVUfiCggX06VRt071LLRZeB9F8AoYKTm7Xln2dpX7Jv5oslRGRdFlXGpJtdjfVzhUX6AWFUQ2idP7WdCv8ADKNdf7NetOC9d5feHt4jao3ieNOI5CIwSx+I1mJAGHlXEw+i9bE1v2PaKk5fU9Mz574x8OpbPFOnvysehBgiEnJUBJ+gX/gUs5M5uiPPJnLOuLDifE7YSAVMrF2V3IsLYrX6Ad679KKjTfWnBdXPjPiFTHtSWT7N3G73eyNduSG8jmyhYFEChflxfvJSt8yLsgv/AJDXIryy7c/ZH1Oy01FJJJWVstOLsUUhME/EsCo2iVRcnLnLsbHIfObeprdT/wBlFw32T8rexxdubobXCtbK9vzy35EPZN1njiMEhRK4DAhrIGJBX8tlwDPQ/pV3z1Gi5Php+e30M1fZ3X21Ri8r662tw7Ms+JrvDWcOPP4zvJnmcLMcFydeQJXI2j77cMvz5n1FBfRfrqxH8WSWgtlzSr8xIBwHiWJGf930zr1sq+vuf49ya2iXNGd3DKsUcKXeQmfiMqAYOVWCBSSFzkI5icyhtcAVrqpylJ6Zf3yPE3ouZJ3x4xKXWPhhrjRuIwBGZxAcMH1bXSvFLY083f0/foenKb5eZnY5BtbgYFJAJu2d9GeWVjmVvzG/QIoGbVqadNa9cF1zISSR6D4Z2YIhcLhEpGBTqsSgCMH6kXY/VzXM2iV5YeHrv/B6pZrFx9Nxbjr/AF0qgtBdT39hQDxQDhQkWgONQQNk0oDntcCyLZxca9iOoPQ16jJxd0Q0nqRZt1rdSGcCNseHGWUkAgXDXt818rV7VV2ayzPLprInvoexqo9hJoe1AVm9tkeRlIVGjRHuGdkONxhDCynRS4/iNWxccDi75+hTVpubtuIGw7oMcqExgLGWbEHDj5MCi+TXu7n5QP5VFOMKcJYXqUUdmVOWnVjQjT0qs2mP2jdLuoUhwImcDDGCCuNipxFhflYWHTOve0UlVliUlovQ5lbZZVOVuXMsd1bLIjbPdGHCSRGY8MAK9mAsrEnNB0r1CKhScW09DRQpygop7rlrt2zGWIopALYdRcWDAkEDzAI9ainJRldmmccUbIgRbrkUhldL5EgLIumdr4ydbVR8iipYldd5f/kVXHC7PuJ+6dm4MMUd78ONVva18IAvarqk8c3LiyiEcMUjvJCJIyjfK6lT0NmFj96iLcWmiWrqzKbbfDqzlGkYO0dsJkRTkNFYJhuLm9qSVOTvKPn/AEvobTXoxcac7JnH/phCQxTZzbQcKRVFiT8oltqTfLOodOj/APL8f0e1t+1pWU+u0lbv3Tw3jIWJI4g5tGCCzkBFY38lxjU/NXtOEIOMVrYzValWrNSqO9rnbfjjhKjEKs8gjZiQAEzZ7k6XVCv8Ve6C+ptbkVVn9NnvMuiYp3kUIYUZ3BsFjwxm5OEHm+nmc/Ouq5pUVBt4vPPmfLR2ac9sc1FYbt6WWXLf7vM1u4oSkCYvna7v/rkJdv5sa5FaV5u3Vj6qkrQXWpkd8grKzDrNIAbnlPLmOgOeuv6CutstpU8PJe58z8YvGvGfaly08w3ZPyTEEgxxMUscON/lW/XCC4sv1ubk02iNnFPe/Bfvj7Hn4XNTnK25Zbrv8K+S73mbfY4RGioNEAUdly9q405YpNn1cVZJGd8Z4GVVkDFVV5LLmxe6Roq/UmQi/SteyXV2uS936FU85pdvXmYGJJDiRB8pOLCSQpORAPnbEt/yhtcyek3HJskk7F4akkQySFYYvzSXXEbAgKupviFrCvEtoinhWb5EOyV2bDw94dAQBkwxjNywtLOcjZhqkQIBwHM2F7Zg4q20Z5PPyX75kKLnrp6/o1i6nv7CsJeOXrQCLqe/sKAeKAUUJHUBxqCBr6UAPoaAJND2oBZND2NAJJoexoAfQ9jQCnT0oBOnpQCLp6UAR6DtQCx6DtQCR6DsKAI9B2oB0WgoATQUAkelAEelACDL+vOpBy/ZI2zZEJucyqk6+ZFelOS0Z5wxeqO0enqfvXk9Fc26FZy4d1bGWFhGQGPKWGNDYkKKujXko4bev5KJ7PCUlN6rTkNfdjMAvEunEV2BjUM2Bw1rphGeEdKKqk72ztx4k/JysuPAs09z96oLiLPsuIlkOGQjBiILcl7kAXABv1qyMrZPQ8uN81qQ9i3EkYKh5LZCysIrgaXMYUn9aslXbei9fU8/L4t+noStl3bFG2JUGMaOxLvp+diT/OvEqs5KzeRKpxTvYlp17+wqo9ir17+woBy9akCLqe/sKAeKAUUJHUBxqCBsmlAD6GgCTQ9qAWTQ9jQBJoexoBH0PY0Ap09KAQaelAC6elAEeg7UAR6DsKAgbbveHZwOK4Bw4rWJa3nYdj+h8qtp0Z1PtRXOrGH3M77v2tZkuh0yIIIINgbEHTIg9iK8zg4OzPUZKSuiTFoK8HoE0FAJHpQBHpUgWPT+vOgBNPU/egBPc/egCP3P3oAT3P3qACe5+9SATr3NQAXr3qQC9e9AC9e/sKAF69/YUA5etAIup7+woB4oBRQkdQHGoIGvpQBJoaAhbRvWIYhiLFbhuGjyYSNcRRTh9atVGb6seHUijpDt8coIRubDfCQVa3nhYA2+tq8ypyjqiYzi9CS+h7V4PQPoe1AK2lAN6elAC6elAKmg7UAR6DtQHnXirZDxgzsbtKLKWwgrgXA6HyFmUkXII0zF+xss1gsuH9ObtEHjvzNV4S2R44i0gCmUghQpUKioqLykkgkLfPPMXzvWHapqUkluNdCLSbe8u49BWUvFTQUAkelAEelALHpQAnufvQAnufvQGd3b4rjmlMYRgvEKB7gi5JCkgZWY3tYk5aAVsnscoQxN7r2M0dpjKVrGiT3P3rGaQT3P3oAXr3NAKvXvQAvXvUgRevf2FQAXr39hQCr1qQC6nv7CgHigFFCRaA5VBA2TSgMn443i0TRpHcyTRSRqAbG8jxjXpkrC/S9dDYqSknJ6Jr3Mm0zcWktXf2KjaBLKgj2eQzpClpEVGEd7k2vkHTECAB0Qa1ojgi8U1a7ye/8ARQ8UlaLvbVbhux7y5sG08ViC1ksVdHIsGW4x48gFVQqgetTOldYqdu3rK3Fu7IhUztO5td1bSzoyyfvYSUa9gTkGVrDIXVlJt1vXMrQUXeOjN9KTas9UWD6HsapLDO7/APERgkMMahpCseEZliZCwNkGtgo1I+atlDZVOONvLPyM1au4SwrXIr9s3+wmECTMeZVZwsYAJPMAMDYtQAB1v0F6uhsywY3Huz/KK5V3jwp+hpd0bSZIuf8AeIzRvbTFGxUkfQ2v61hqwUZZaarvNVOTcc9Samg7VWexI9B2FAUUfiRLAFGxlsIW6C/MyIQWYa4b5aVr/wAWW5+pn+fHeibuneizZAfhxAhldSAxU2KnUEVVUouGZZCopOxYx6CqSwE0FAM4gVbsQANSTYfqalJt5BtLU47Ht8UmUckbsNQrqx/QGvUqc45tNHlTi8kyTHpXg9Cp7n70BC3tG7bPKsd8bI4W2Rub6fXWrKLSmnLS54qJuDtqZTwl4eIkEsisqxOzKGUoS1yFwocwAMyTqcI0XPobVtKw4YvUx7PQzxPcbhPc/euWbwT3P3oBE9zQCp170AL170AJ170ALqe/sKkCr17+1QBF1Pf2FAdBUgUUJFoDlUEDZNKA8+8d432kBLnJIgq3uWYMxGLpdZAOxNdfYcKpO/ac7aruasaDwtszRrNjIJV1i5QAvwo1BCgdAxYelY9qkpONu3xZp2eLV79ngVX9oEQxxFcnwOJGAY2jxKFJw56lgP8AURWjYJfTJPTd2lO1r6k0Wfh1n4kgdXW2zxfPhxnOXCzKosht+HOwAqjaFHCrcX7FlBvE78F7mjk0PY1jNR57v6PjbawW+J5OEOcIpREQEFtQCzPproBc12KDwUM+F/NnNqrFVIW9FjXabwrghACDCeEpIurc5+RSVYEjMhTbW9WUsTpfU7vx8t54qYVU+nTw/hutz8sm0r5SK4/jiS/81auVWzjB8vRs6FPKUlz9i0TQdqoLRFay3OgF/wBBU2uweTbr2AzyADnZlDYAxtzAFjK/4EF7G2Z+UeY79SooQ4dbuL/rOPCGOR6Ju2PDMF5fhbLGOUYV5mbRb5Dk0rj1HeF+MmdKKtO3Ito9B2rOXFLv3fo2ZQq5ykCwsSFxZLkM2Ym9lGtjoATWmhs7qZvTrplNWtgyWpgNs22Vzjle+JWszlcAANjwxplpiUXJvbzrr04QirJdc/2c2cpN3bJO79t2qVOEhGCJkRXwriSRiAio4zDante+VeKkKUXierv4cz1GVRrCtx6fCLKBrbr5/WuGzrIcnufvUAibdvBdnUM4Yhnw8qls2awvbTM1ZTpubsjxOagrshbNvviK7RRkrGMTF3VBYjEMhiINs7ECrXQwtKT1PCrYk3FFpscuNFaxGMYrHUYs7H9aonHDJoti7pM57Tt0cIvK6oLn5mA69POphTlPKKuRKcY6srf+o4yrtGkjrCfiNgKBOpvxLEkDOwBq7/GldJtK+nSK3XjZtZ2LpD96zFxDi3pCzFRImIMwsWAN1NmAB1sRVjpTSvY8KpF5XJcbXvbzrw0e7jl69/YUBx2jakiBaRgq3tcm2ZGQHmfpUxi5OyREpKKuyEN+wggMWTG1lLxyICQBfNlFvWrf8ee7PvRX86G8thVJaOFCR1AcaggZJpQHnm9tvZdtchjh4uSxjFISoWIqoOQZuGVv0GLzsexSpp0Flu7uPlc5tSbVXXf+vMtI/EA2ROE6HjEySSEumBC7F2LlSxHzAWtc5ACqHszqvGnlklz7C5VsH0tZkTYttZ52lmxHCMbKORYkAOBptbHM4YRc3Yk56e500qeGH9fL3fgeIybnil/O32Rq91wtheSQEPtBxlTqigYUQ/UKLn6k1hqyV1FaLpmumnnJ7ywfQ9qpLDz3dyh5pNpLqFgE8wGFcb2kcm18youBiy8h1Ndio8NNU0tbLlojmwV5ubel2RfEexNGqJfJNn2csuEnE/xsTFhpazn1r3s1RSbfN+x5rxasuS9zW7gY8U4r3k2TZ35lwm68RTdbm34cq59dLDluk/Y2Ub4u5e5fJoO1ZDQQN9SlNlmYaiFrdyth/MiraKvUiuZXVdoN8jz/AGoIsjxhy64hjFxEjFRYB3GiLa1zmc8IF8VdiOJxUrW4b/Dn0zmytdq/t0jcbhF3kPLyLDFyXwckYflv+H41cqtol2vz/R0KWr7l14lvFoO1Zy48w3m0gl4sgIVnlCsp5rhipAY5RthCri1CjLWu7SUXDCuC658e05NRyxXfF9ci/wDCm8YI1cEYSWBuqOyhCAqC9rgXDWxWve/Wsm1UqkmmumaaFSEbov8AY02eZhIgjaSM/MtsSk3HNbMZE6+dY5OrFYXezNCUJO61LGPSqS0VNPU/egMt/aBNbZ0QGxlnAJ+i4mP88Nb/AIev9jfBGTbHaFuLKnd0w4QjxFV2grHFF+J0klUS7TNbQtmBfsL61oqR+vFbTNvmlkl2byiL+nDxyS9W/Y30Yy9T965B0jA+M53XaHZbBVjjUmwLFsUjKo+g+Y/6V+ldfYoxdNJ8X7fw521Nqba4L3Dwju1p1aSVgsTxvFEhtduJdWfPzJ11Y/QWLaqqg1GKzum32ddwoU3JXlpbLvNluLaOLBG51ZBi/wBQFm/mDXNrRw1GuZtpO8E2edlnZy55VON1eUApHG7F3lRfxE4wB9TYXNsPY+lRsuWS3vcjmu7lft7uZrvBsIXjFIzGilIwrWxnCuMu9vxnii46adK5+1ybw3d9X1yyNmzpK9lbTrzNC8gUMzEBVzJOgAFyTWNJt2Rqbtmzy7e++X2uUutwqMBHnYJ1FvJjhuT0APkK7tKgqUcL7zk1KrqSuu4ZunYW2mVUu3DkkwOc+cEFpBc9Coa4/wAwvrlNWpGEW7ZpZcuBEIOUkuuZ6yorgnXHihI6gOFQQM2hwqknRRc9hmalK7sHoeZ7y2uRStzYiPGBGby45yZGjQWykYva/wCFe9m7dOEWn0ssr9nqcucmn1fP39Cp2ZJTIY40P7Rck4zbhsNZHLX5hfIm4W982NxfJxw4m8vXkus+wqipYrJZnoG4t3q0YxAKsJN4Bc2mAuZJnOcj9QdMwRfIjk16jTy37+XBcDfRgms927nz4mkfQ9jWI1HLbpuHG7nREZj/AAgn2r1BXkkRJ2VzzTYWMIkgUFhIiLKcAU4nKki5N2sCwCj5rkgefbmlO03u07uu45cG43jx1LHxXvHHJJHGGBmgh53DRKiJJIzMxcDK5A/5yqjZadoqUtzfO90i2vO8mlvS5b2Xu7GAk2UhsSvsjpisy4jGYyDZs+ra1lqL6Z8pL3L4P6o9j9jQpoO1YzSU3ijaVj2dcZsrSwqevLjVmAHXlU1p2WLlUy4P0KdoklDPivUyHh/ZUm2kMEMoL4jxHGBb5ksQLSSWzwjIeZ1HRrzlClZu2W7rJczFTipVLpX682bfw/nEXP8AeySP6FiE/wBqrXLr/dbgkb6Wl+bLGPQdqpLCl3x4cj2oA/LJkbjNW0+ZfMgAXFjlrWmjtU6WW4oq7PGoYXfe6H2ckEhEviVS5OM/5DhF7XtnmOvnXWoV41FxfWvVjn1aLg+RK3NvFmeKGO3FDgCVzh4Y6xomV1Ns1JJbWwNV1acVFzlpw48z3CbclFa8eHI9A3VtfFTmGGRGKSLrhcZ5HqCCCD1BFcipDC8tNx0YSxLPXeSk0/X71WezNeJ+ZiL24ezSkZXu0siIoA8zhYDvW7Zclfi15JmXaM33PzKzcUH7vLEZdpXFNf52hDOVjH+EmALfQnTKrq8teS07cs+bKqcdObWfZ7I3Ke5+9cs3nn3iDaBK0qXuH2lnfyEOzqIgGIzsZA2mZ0GZFdfZ4uKT5Zdrz9DnVmpNrn5L9nHY3MU5YqH2sjhxxtbDEbXZntkqothYZDnGi3r1JYoWvaO98f7+DynhnfWW5cP4X2594BNk2nC4k/ZjKQ6iytiBkuo8sbMB2rLVp3rQurXt+DRTnanLO9rlTu/Z1O2LG3xFiKKiLpeJAC8hP4Izit5sx+taKkn8lyWV73fa93N+hTGK+Ylrp5fj1NZ4dOKN3/xppX9MZVf9qrXP2jKSjwS9DZRzTfFsovG+9bkbIhOKUhpStrrEM+uXQk36L9a1bFS1qvdp2lG1VNKa369hI8M+G4lQSSJiJJMayAHCjWIJW1sZAW5tlkOleNp2qblhi+23WhNChFRu12Fzsu6Yo5TIihWAIsuSDFYswQZBjYXI1rNKtOUcLZeqUVLEizFVlg4UJHUBwqCCs8RN8AoNZ2WEf91grH0UsfSrtnX134Z+BXV+23HLxPPttYieYxqICMZBYkyZAsVTXC5GrfhFtPxdeH/nFSeLTs/nqc1/e7ZdddhWyEJHZ8TbTOC0zuDZOYgrGv4muDzHTpbM1ck3K6+1aL8leSVnq9TYbi2/AYwcjYQupYvIEYHgvMbWDY7qF6CS1sq59endPxXDnblb0NlGdmvDu3XNq+h7GuYbik8abWItke9/ilYrDUhzzAfXCGrVscHKquWZTtErU2YncO0YZDMxzUSSAPzySEAnCuVowcgZLAnQeQ6deN44FyXJfnsMFF2lif765nLb5QX4rBi0tmUz5i9s2wAcyrmBlbI6/KPVONlhW7h1vPMnnifn1uNbsE112Jy0jEySIWkADHiRuQbDRSVW30tXPqRzqKy0WnJo2QeUHz9mahNB2rAazH/2gbThSBbKxLM4xWsCFwA2ORtxL5+VdH4fC7k+usjHtkrJIrfCqiNZJTGX/Z4nYzMbKjBb4IktmT1Y59tDftTxWjfVrLj2lVDK8raXz/BuN0QcKCJPyRIvqFANcurLFNvmb6atFIlR6DtVZ6Ej0HagKrxBsnE2csB8SAcWNhbErIL8p6Ei49av2eeGolueTKq0cUOaMLu9ESUts7XclsM8vywxj95O3QvY2HoT8wA61RycLT04LfwXXsc6NlK8fF7uLNnuyJYZ41RmZZ9mLFmJZnaNwQ5J6kTH+XlXMqNzptvc/Vfo3QSjNJb16f0vU0/X71lNBg/EO2GXaJYEUs8jImpXlhvJbEPlXFI2JugU9SLdbZ4Yaam3ln55eiyOfWlim4JcPLMttwopkhCScRYopXLC4TEzLGojXRUARwLZfzrPXbwybVrtfnPmXUksSs75PpcjRTTCNGdvljDMey3J+1Y4xcmkt5pbsrs84baLMsceFJEUS7RK2arKSWLHzwFyFXq58wK7Kjliea0S5fvfyOY5Z2Wu98/1u5kbaeGpcIZAjMVINzNIt8UkjsdLsMNvNfpY2QxNK9vZcF7nieFN2/b4st5NpMcUnEwIu0wKgSPMR8KYIUOZu4SYX7VmUcU1hu7Pfvur+qLnK0XfevCz/ZG8M7Tw+PKhsqpI3OVMkrWJSNfotwSRqSOlWbTHFhi+XYuLPNCWG8l+2bLjLsGyXfNdnjAt1ZgAoUfUtYetcyzrVbLezddUqee5GQ3DszTPeQBn22Y8aU9VjGN4Yh/hjCiE9SbDIV0a0lCNl/ysl25XfPeYqcXJ573m/Zctxvn2hU+ZlW5yuwHQedclRb0R0W0tTpC4NyDcX1GY0FQ00Te51FAPFCR1AcKggofEG2JHIhkNk2dHnbzxH4UYA6k45Ldq1UIOUXbVtL3fsUVZJSV92fsjLbi2JjC8jL/+3KkSM5JkKNJeXPSxUNnbM36Vvr1EpqKf2pt8NMvMyUYPC5W1dvPMZv7ZhGGYXxLPMtlS2jlg8kvkBIoC/wAxU0JuVlyXpuXcRVilnzfVzjsM4jgcEkF0LIq4QgdCGWSWQ2xtiVQAuQ01yr1Ujimn4/hLceYO0evFs9LjlDoGGjriHYi9cSSs7HUTurmU8fCWQIkNzw1aV7Xvhb4Y9LNJf6A10NhwRu5b8l6/gybXidlHtK3w7sbEIpQKm0OGLHOWRIedmJ0Ed+GoAH4uupu2iazd9F3K+XjqVUYvJW18cvbQgb8gCSOseHicaS4tiYLfGCxY4VQBtMhlnpcW0JNxTlpZddpXVSUmlrd9dhN3e5jiYs6go8c4j1lYI6mSWRjzZoTYG2RvYVXUSlJWXFX3cku89wdk8+D59p6DHoO1cc6Ri/FO0ycR8JVIo4Y0eQnmBYlykag3LkYNLaajWunskY4FfNtuy/PIw7RKWJ2yVtTluCUybMy4nIlkihUEBYlVnGNUtqwXEWyHTXWvVdYaieWSb59cCKTvB82lyNxFoOwrls3lfvnbmghUxgGR3RFU25rkFhmR+APVtCmpys9LdeZVVm4Ry1H7NvaFiE4iiQAEoxwOB9UaxFRKjNK9siVVi3a5w3vvJEhcKwaRo2wopBOY+YgaKNSTlXujSk5q+SueatRKLtqYDdUjbQ2ZWOOMKWdrYI0XJGYHJm1KqfxEsb9OtVSgss2/F9b+WRz4NyfBenW7xN7u4Y9oJBLLs0CxBibkvJZ2uepwrEf4q5VTKnnvd/Dpm+GdTsXr0i2DAAk6C5J+grPa7L9DzTZZ+K5Z+cbSxKxKcLzY2LmNmPyQhjzH8WG2YFduUcMbLK2/hz5vhwOUpYnd533ceXZx4m23MMU07WAwGOAAaDhrjIX6AykelcutlCK7X4/w3085SfYuvEfv/mh4YzO0SLFbzDPz/wCwPUbPlPFwV+u8mt9tuORj91O020F2RTI0rSBD8ilGIM8ttVS2FB1Nz9a6NVRjTsnla19/Yu3eYoXlO9s+Hu+zcSd47Ef2TZ5AGJlVY3w/NeV8cbfWzki3XHXmlU/3Sjw9tfI9VIXpRl1n+xm67bQYoRGsQ2WUsnE/FdW5GB+ZywLGwtZTU1P9d53vdbutNxEPraha1n137ys3DEC6rhLnaJUUS3sBGsmNsK2/Hw3z8gfrV1d/Te9rLTnb2uVUl9VuO/v9y+/tGmvGkYNhiMrC9rhCFVfrm9/4PpWT4dH6nLuNG2y+lRO3g3YgshYEtw4U5iCLtMAxAU6KEjjA/wCajbKjcbcX6fu562aCTvy9Sk8fTFNoIY3MirhwuRgjW3zLh1LY7WP16CtOwK9O6/rKNsdp5kXw9tXEk+Jgthe11tYBLgKVzLcmVzYAMcyasrwwxy5ep4pSu8z07dpJijLamNL98IvXEqfe+06kPtRLWvJ7HUBwqCDAeIb7VtMyLE0ghZMRGILhiQnBcebSP9TYAZm461C1OnFuVr+/8OfV+uo1a9vY67jd5pYjJjNnY3PJEOFGyiKKLoF4guep7V5rpQhJR4d+b1b52Jotykm+PdpokWW8EjCbaZlDJFKJQGBK4jCmG4BzGLpVNNyvTwb1bzZbJR+vFud/JGU8PTkz8SYqzvlZyqJEp5bkkWDAZKi59MsxW/aI/wCvDHJeb63tmOjL67y19OtyN/4fb/8AEjB1RDGe8ZKf+tcnaP8A1fWp0aP2LrQynjDbCTKqlsc0ixAKAcUcK3YEnQcSRv8AxzrfskLJN6JX73+kZNolm7b3buX9LLwhAMUh5DwkEd42LgyP8SQs5PO1uECf8uWVUbZLJLPPPuWSy8S3Zlm+XT9iD4h2dgdpf+7jlV3VVu74oo8AxdFDBjnoc7E2q7Z5K0I72u7VldVO8nuv7Ih+H9nYiVHuXngdXRQMMKspwmZ2zDE6Le+ZLZ1ZXklha3Nd/Z+fA8UY5tPevDtNzubaeLBE/wDiRI3qVF/51yq0cNSUeZvpyxQT5GI8Qq8jyYIJHKzfOA5UDBGgVbZX5ddRfK17jqbPaMY3kllp3swVruTtG+ZP8LRkmAOXurSPhNhGvCQRhYlBtYGc3PUj6VVtTspW5dufHwLKCu1fn2Zf02ceg7VzDcYrxTJLLaSNcUWzvwwNTxMrsU6jFhAH+U9Gz6myKEVhk7Nq/cYNocpO60Rm9q2jaIGwWdXazuTm8jEZMx6jM2Gg73NbYRpzWLVehmnKcXbed5F4UTRKxwJhO0uDk0mZXZ4/oCWJPWzE5AA+F9U1JrP/AJXLiz0/pi4rv/A3cz/J8IyjifChvhWSY6ySE3xWHTMKBmR+JWyvnbLN8FwXWYp57r8FzPSd07JwYwCcTsS7t+aRjdm7dAOgAFcWrPHK+7d2HTpxwoh+JtowbMwAYmU8Oy5sQxOOw88Ac+lWbLHFUXLPrvPFeVoMxfhuJW2hXEQLlgY4yxwQxA24sjm5J6KDqc/y11Nok1Tcb9r3t8F7mCiljTt2LguL9jc+HM4i/wDjSyyejyNh/wBoWuVtGUsPBJeR0KP234tkPf0oxG7YRs8MkmIC5EkpMUVh1a3EA+pFWbOstL3aXcs37His8+xeuSM3uOB12eZ1bDHFG7SOus8iKcMan/BTTLU36VtrSTqRT1bVuS49rMtJNQb3JZ8/0jZfsHE2Xg6XjCg/lZRyt3BAPpXN+Zhq4+ZuwXp4eRg95TFpsQBLTqMUYY4zKxMckK/lBaOxb8otfOutTj/rtuW/lqn55cznTf134+vDyLzw6qtNGA2N4zLLK4BEeMKsKrF0wKHZRbLlNZNouoN6Xskt9tc+eRopWcktdW/TIq/7RFP7RGenCNuouHN8uuorR8Ot8trmVbb967CR4Z36VdlADNKo+d2uGjWwZ5LG/KCTkAth2rztOzppPh78iaFZp24lHvbauPteZMoOFgqgqHkJtYXzCjDgz0CsdTWmlDBSyy9l+d/kU1JYp55mw8MbrikWbipDIwlC4kVQuHgx2VCPwgMR9bnzrnbTWlFxwtrL3epso04tPEk/4jWKLVhNZ0WhI6gOFQQQZt3ISWGNSxxHBJIgLeZUNhJ9KsVWVrex4+Wr3OOzboWIqQ7sIg4RWwWHEILZhQTp18zXqVZyTVtfY8xpKLWeg3eW5xLxLtyzBS6lQQTH8pvcHy/Spp13G2WnuJUsV+Zzk3JlccHlsQf2cA8ny5hhkPKvX+R2+JHyezwJuwbHwI2XFiuzve1rY2LEAX0uTVVSpjd7dI904YVYp94eHmkU5xllaRkZlc24r42OHFhLAGwJB0FaYbUovfu8imVBvhv8yx3HusbLGyC3M7PlewuAALnMmyjOqa9b5skyylTwKxD3vu1pGkshZJoo81cLhkiL2YjECRzL+lWUaqilnmm/BnipTbk+DS8ir2PwzIkQQqhzu2KQgW64EVCA5y5zcgXtbK18tri5Xv5fvyKo7O1Gxo9w7GYIEjbDyXAw3sFLEqtzrYED0rFXmpzckaaUHCOFj33dG/MVszDNlJRjlbNkINQqs1lcl04vMZsO60iKFS/w0KIC1wqthJAyufkXUnSpnWlJNPfqRGmotPgTo9B2qosIr7CrkPmslgMaEqxHQNbJh9GBqxVGlbVHhwTz3kN9zlrkujl1CkzQo5KjMKSmC4vVir23W7G/2eHSv+0c9j3KyRiMNCsd8VlgLNiOrXkdhf6kGvUq6csWd+38JERpNK2Vuz8k3de7I4ByDmIALHNrDQeSr/lAA+lVVK0p6lkKcY6E2PQVUz2Ve9thabBYYkUSBlD4GvIuAMpta4BcZ/mrRRqKCfHLyKqsHK3eUGyeFWH4WPxC9pHQKbAhcWAsWINs7dLAC5rXLbFx3bl+TMtmZq917NwYkjvfhqEv54Ra/wDKufUnjm5cTZCOGKiZvf25ptokfJuCzYroULHAmFBZmGQYyE9/03bPXp04rj+8zLWpTnJ8CuO7XiinJZ8TQ8JEEElsA1QNYhRfyNza5OtW/NjOUbLfd5oq+W4xlfhwN7H7n71ymdFGO3/uwtJIqvgueKhwnCeJySqXUErbCT/3D510dnqpRTavufdmuuRhrU25Oztv/JN8IJzSE4PhLHCBH8oVcT+Zz5xf6iqtreS53eZZs6zfKyJXifdX7QgIBJjY3C/M0bWxAeZuFa3XDbrXjZa3y5W4+p62iljS5GT2TcvCkURPxnYHlUMoBsBhmGqria5DWuIyMybV0J7Rii8SsutOt5jjRwyVnd9aj97biIkbCT8MohxBlDoIlLNxbW5mLg5/iP1qKO0Jxz3+WfAmrReLs61Nb4WwlJSmHC07WwG62VVQBSOlkrn7TfEk+BtoWs2uJdisxcOFSSOoDjUEDX0oAfSgB9D2oBZND2NAJJoe1AEmh7GgBtPSgEOnpQABl6UAJoO1ACaDtQBHoOwoAj0HagFj0HagETQdqAI9B2oAj0FALHoKAE0oAT3P3oAT3P3oAT3P3oBE9z96AVPc/egBPc/egCP3NAKnXuaAQde9AC9e/sKAE1Pf2FSDoKgD1qSR1AcKgga+lAD6GgB9D2oAk0PY0Akmh7GgCTQ9jQCtp6UAnT0oAGnpQAug7UAJoO1AImg7UAseg7UAseg7UAiaDtQBHoO1AEegoAj0FSBU0qACe5+9ACe5+9ACe5+9ACe5+9ACe5+9AKnufvQCJ7n70Aqe5oBB170AL17+woATr39hQHQUA9akkd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TextBox 5"/>
          <p:cNvSpPr txBox="1"/>
          <p:nvPr/>
        </p:nvSpPr>
        <p:spPr>
          <a:xfrm>
            <a:off x="1259632" y="3861048"/>
            <a:ext cx="51125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i="1" dirty="0">
                <a:solidFill>
                  <a:srgbClr val="C00000"/>
                </a:solidFill>
              </a:rPr>
              <a:t>communities from across this vast country as they move towards Community Life Competence. </a:t>
            </a:r>
            <a:endParaRPr lang="fr-CH" sz="2600" b="1" dirty="0">
              <a:solidFill>
                <a:srgbClr val="C00000"/>
              </a:solidFill>
            </a:endParaRP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120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95536" y="332656"/>
            <a:ext cx="8352928" cy="6120680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668" y="2090963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 smtClean="0">
                <a:solidFill>
                  <a:srgbClr val="FFD023"/>
                </a:solidFill>
              </a:rPr>
              <a:t>You </a:t>
            </a:r>
            <a:r>
              <a:rPr lang="fr-CH" sz="3600" b="1" dirty="0" err="1" smtClean="0">
                <a:solidFill>
                  <a:srgbClr val="FFD023"/>
                </a:solidFill>
              </a:rPr>
              <a:t>can</a:t>
            </a:r>
            <a:r>
              <a:rPr lang="fr-CH" sz="3600" b="1" dirty="0" smtClean="0">
                <a:solidFill>
                  <a:srgbClr val="FFD023"/>
                </a:solidFill>
              </a:rPr>
              <a:t> </a:t>
            </a:r>
            <a:r>
              <a:rPr lang="fr-CH" sz="3600" b="1" dirty="0" err="1" smtClean="0">
                <a:solidFill>
                  <a:srgbClr val="FFD023"/>
                </a:solidFill>
              </a:rPr>
              <a:t>add</a:t>
            </a:r>
            <a:r>
              <a:rPr lang="fr-CH" sz="3600" b="1" dirty="0" smtClean="0">
                <a:solidFill>
                  <a:srgbClr val="FFD023"/>
                </a:solidFill>
              </a:rPr>
              <a:t> </a:t>
            </a:r>
            <a:r>
              <a:rPr lang="fr-CH" sz="3600" b="1" dirty="0" err="1" smtClean="0">
                <a:solidFill>
                  <a:srgbClr val="FFD023"/>
                </a:solidFill>
              </a:rPr>
              <a:t>your</a:t>
            </a:r>
            <a:r>
              <a:rPr lang="fr-CH" sz="3600" b="1" dirty="0" smtClean="0">
                <a:solidFill>
                  <a:srgbClr val="FFD023"/>
                </a:solidFill>
              </a:rPr>
              <a:t> </a:t>
            </a:r>
            <a:r>
              <a:rPr lang="fr-CH" sz="3600" b="1" dirty="0" err="1" smtClean="0">
                <a:solidFill>
                  <a:srgbClr val="FFD023"/>
                </a:solidFill>
              </a:rPr>
              <a:t>text</a:t>
            </a:r>
            <a:r>
              <a:rPr lang="fr-CH" sz="3600" b="1" dirty="0" smtClean="0">
                <a:solidFill>
                  <a:srgbClr val="FFD023"/>
                </a:solidFill>
              </a:rPr>
              <a:t> </a:t>
            </a:r>
            <a:r>
              <a:rPr lang="fr-CH" sz="3600" b="1" dirty="0" err="1" smtClean="0">
                <a:solidFill>
                  <a:srgbClr val="FFD023"/>
                </a:solidFill>
              </a:rPr>
              <a:t>here</a:t>
            </a:r>
            <a:r>
              <a:rPr lang="fr-CH" sz="3600" b="1" dirty="0" smtClean="0">
                <a:solidFill>
                  <a:srgbClr val="FFD023"/>
                </a:solidFill>
              </a:rPr>
              <a:t>…</a:t>
            </a:r>
            <a:r>
              <a:rPr lang="fr-CH" sz="3600" b="1" dirty="0" err="1" smtClean="0">
                <a:solidFill>
                  <a:srgbClr val="C00000"/>
                </a:solidFill>
              </a:rPr>
              <a:t>Participating</a:t>
            </a:r>
            <a:r>
              <a:rPr lang="fr-CH" sz="3600" b="1" dirty="0" smtClean="0">
                <a:solidFill>
                  <a:srgbClr val="C00000"/>
                </a:solidFill>
              </a:rPr>
              <a:t> in the </a:t>
            </a:r>
          </a:p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Global Learning Festival 2014 </a:t>
            </a:r>
          </a:p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through the help of friends!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2036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95536" y="332656"/>
            <a:ext cx="8352928" cy="6120680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3668" y="2090963"/>
            <a:ext cx="59766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 smtClean="0">
                <a:solidFill>
                  <a:srgbClr val="FFD023"/>
                </a:solidFill>
              </a:rPr>
              <a:t>You </a:t>
            </a:r>
            <a:r>
              <a:rPr lang="fr-CH" sz="3600" b="1" dirty="0" err="1" smtClean="0">
                <a:solidFill>
                  <a:srgbClr val="FFD023"/>
                </a:solidFill>
              </a:rPr>
              <a:t>can</a:t>
            </a:r>
            <a:r>
              <a:rPr lang="fr-CH" sz="3600" b="1" dirty="0" smtClean="0">
                <a:solidFill>
                  <a:srgbClr val="FFD023"/>
                </a:solidFill>
              </a:rPr>
              <a:t> </a:t>
            </a:r>
            <a:r>
              <a:rPr lang="fr-CH" sz="3600" b="1" dirty="0" err="1" smtClean="0">
                <a:solidFill>
                  <a:srgbClr val="FFD023"/>
                </a:solidFill>
              </a:rPr>
              <a:t>add</a:t>
            </a:r>
            <a:r>
              <a:rPr lang="fr-CH" sz="3600" b="1" dirty="0" smtClean="0">
                <a:solidFill>
                  <a:srgbClr val="FFD023"/>
                </a:solidFill>
              </a:rPr>
              <a:t> </a:t>
            </a:r>
            <a:r>
              <a:rPr lang="fr-CH" sz="3600" b="1" dirty="0" err="1" smtClean="0">
                <a:solidFill>
                  <a:srgbClr val="FFD023"/>
                </a:solidFill>
              </a:rPr>
              <a:t>your</a:t>
            </a:r>
            <a:r>
              <a:rPr lang="fr-CH" sz="3600" b="1" dirty="0" smtClean="0">
                <a:solidFill>
                  <a:srgbClr val="FFD023"/>
                </a:solidFill>
              </a:rPr>
              <a:t> </a:t>
            </a:r>
            <a:r>
              <a:rPr lang="fr-CH" sz="3600" b="1" dirty="0" err="1" smtClean="0">
                <a:solidFill>
                  <a:srgbClr val="FFD023"/>
                </a:solidFill>
              </a:rPr>
              <a:t>text</a:t>
            </a:r>
            <a:r>
              <a:rPr lang="fr-CH" sz="3600" b="1" dirty="0" smtClean="0">
                <a:solidFill>
                  <a:srgbClr val="FFD023"/>
                </a:solidFill>
              </a:rPr>
              <a:t> </a:t>
            </a:r>
            <a:r>
              <a:rPr lang="fr-CH" sz="3600" b="1" dirty="0" err="1" smtClean="0">
                <a:solidFill>
                  <a:srgbClr val="FFD023"/>
                </a:solidFill>
              </a:rPr>
              <a:t>here</a:t>
            </a:r>
            <a:r>
              <a:rPr lang="fr-CH" sz="3600" b="1" dirty="0" smtClean="0">
                <a:solidFill>
                  <a:srgbClr val="FFD023"/>
                </a:solidFill>
              </a:rPr>
              <a:t>…</a:t>
            </a:r>
            <a:r>
              <a:rPr lang="fr-CH" sz="3600" b="1" dirty="0" err="1" smtClean="0">
                <a:solidFill>
                  <a:srgbClr val="C00000"/>
                </a:solidFill>
              </a:rPr>
              <a:t>Participating</a:t>
            </a:r>
            <a:r>
              <a:rPr lang="fr-CH" sz="3600" b="1" dirty="0" smtClean="0">
                <a:solidFill>
                  <a:srgbClr val="C00000"/>
                </a:solidFill>
              </a:rPr>
              <a:t> in the </a:t>
            </a:r>
          </a:p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Global Learning Festival</a:t>
            </a:r>
          </a:p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through the help of friends!</a:t>
            </a:r>
            <a:endParaRPr lang="fr-CH" sz="3600" dirty="0"/>
          </a:p>
        </p:txBody>
      </p:sp>
    </p:spTree>
    <p:extLst>
      <p:ext uri="{BB962C8B-B14F-4D97-AF65-F5344CB8AC3E}">
        <p14:creationId xmlns:p14="http://schemas.microsoft.com/office/powerpoint/2010/main" val="2036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32856"/>
            <a:ext cx="21907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ame 3"/>
          <p:cNvSpPr/>
          <p:nvPr/>
        </p:nvSpPr>
        <p:spPr>
          <a:xfrm>
            <a:off x="395536" y="332656"/>
            <a:ext cx="8352928" cy="6120680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1330890"/>
            <a:ext cx="59766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600" b="1" dirty="0" err="1">
                <a:solidFill>
                  <a:srgbClr val="FFD023"/>
                </a:solidFill>
              </a:rPr>
              <a:t>W</a:t>
            </a:r>
            <a:r>
              <a:rPr lang="fr-CH" sz="3600" b="1" dirty="0" err="1" smtClean="0">
                <a:solidFill>
                  <a:srgbClr val="FFD023"/>
                </a:solidFill>
              </a:rPr>
              <a:t>e</a:t>
            </a:r>
            <a:r>
              <a:rPr lang="fr-CH" sz="3600" b="1" dirty="0" smtClean="0">
                <a:solidFill>
                  <a:srgbClr val="FFD023"/>
                </a:solidFill>
              </a:rPr>
              <a:t> have 12 </a:t>
            </a:r>
            <a:r>
              <a:rPr lang="fr-CH" sz="3600" b="1" dirty="0" err="1" smtClean="0">
                <a:solidFill>
                  <a:srgbClr val="FFD023"/>
                </a:solidFill>
              </a:rPr>
              <a:t>months</a:t>
            </a:r>
            <a:r>
              <a:rPr lang="fr-CH" sz="3600" b="1" dirty="0" smtClean="0">
                <a:solidFill>
                  <a:srgbClr val="FFD023"/>
                </a:solidFill>
              </a:rPr>
              <a:t> to go! </a:t>
            </a:r>
            <a:r>
              <a:rPr lang="fr-CH" sz="3600" b="1" dirty="0" err="1" smtClean="0">
                <a:solidFill>
                  <a:srgbClr val="C00000"/>
                </a:solidFill>
              </a:rPr>
              <a:t>Each</a:t>
            </a:r>
            <a:r>
              <a:rPr lang="fr-CH" sz="3600" b="1" dirty="0" smtClean="0">
                <a:solidFill>
                  <a:srgbClr val="C00000"/>
                </a:solidFill>
              </a:rPr>
              <a:t> team and </a:t>
            </a:r>
            <a:r>
              <a:rPr lang="fr-CH" sz="3600" b="1" dirty="0" err="1" smtClean="0">
                <a:solidFill>
                  <a:srgbClr val="C00000"/>
                </a:solidFill>
              </a:rPr>
              <a:t>community</a:t>
            </a:r>
            <a:r>
              <a:rPr lang="fr-CH" sz="3600" b="1" dirty="0" smtClean="0">
                <a:solidFill>
                  <a:srgbClr val="C00000"/>
                </a:solidFill>
              </a:rPr>
              <a:t> </a:t>
            </a:r>
            <a:r>
              <a:rPr lang="fr-CH" sz="3600" b="1" dirty="0" err="1" smtClean="0">
                <a:solidFill>
                  <a:srgbClr val="C00000"/>
                </a:solidFill>
              </a:rPr>
              <a:t>can</a:t>
            </a:r>
            <a:r>
              <a:rPr lang="fr-CH" sz="3600" b="1" dirty="0" smtClean="0">
                <a:solidFill>
                  <a:srgbClr val="C00000"/>
                </a:solidFill>
              </a:rPr>
              <a:t> </a:t>
            </a:r>
            <a:r>
              <a:rPr lang="fr-CH" sz="3600" b="1" dirty="0" err="1" smtClean="0">
                <a:solidFill>
                  <a:srgbClr val="C00000"/>
                </a:solidFill>
              </a:rPr>
              <a:t>start</a:t>
            </a:r>
            <a:r>
              <a:rPr lang="fr-CH" sz="3600" b="1" dirty="0" smtClean="0">
                <a:solidFill>
                  <a:srgbClr val="C00000"/>
                </a:solidFill>
              </a:rPr>
              <a:t> planning for more people to </a:t>
            </a:r>
            <a:r>
              <a:rPr lang="fr-CH" sz="3600" b="1" dirty="0" err="1" smtClean="0">
                <a:solidFill>
                  <a:srgbClr val="C00000"/>
                </a:solidFill>
              </a:rPr>
              <a:t>be</a:t>
            </a:r>
            <a:r>
              <a:rPr lang="fr-CH" sz="3600" b="1" dirty="0" smtClean="0">
                <a:solidFill>
                  <a:srgbClr val="C00000"/>
                </a:solidFill>
              </a:rPr>
              <a:t> able to </a:t>
            </a:r>
            <a:r>
              <a:rPr lang="fr-CH" sz="3600" b="1" dirty="0" err="1" smtClean="0">
                <a:solidFill>
                  <a:srgbClr val="C00000"/>
                </a:solidFill>
              </a:rPr>
              <a:t>participate</a:t>
            </a:r>
            <a:r>
              <a:rPr lang="fr-CH" sz="3600" b="1" dirty="0" smtClean="0">
                <a:solidFill>
                  <a:srgbClr val="C00000"/>
                </a:solidFill>
              </a:rPr>
              <a:t> in the </a:t>
            </a:r>
          </a:p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Global </a:t>
            </a:r>
            <a:r>
              <a:rPr lang="en-GB" sz="3600" b="1" dirty="0">
                <a:solidFill>
                  <a:srgbClr val="C00000"/>
                </a:solidFill>
              </a:rPr>
              <a:t>Learning </a:t>
            </a:r>
            <a:r>
              <a:rPr lang="en-GB" sz="3600" b="1" dirty="0" smtClean="0">
                <a:solidFill>
                  <a:srgbClr val="C00000"/>
                </a:solidFill>
              </a:rPr>
              <a:t>Festival…</a:t>
            </a:r>
          </a:p>
          <a:p>
            <a:pPr algn="ctr"/>
            <a:r>
              <a:rPr lang="en-GB" sz="3600" b="1" dirty="0" smtClean="0">
                <a:solidFill>
                  <a:srgbClr val="C00000"/>
                </a:solidFill>
              </a:rPr>
              <a:t>it’s never too early. </a:t>
            </a:r>
          </a:p>
        </p:txBody>
      </p:sp>
    </p:spTree>
    <p:extLst>
      <p:ext uri="{BB962C8B-B14F-4D97-AF65-F5344CB8AC3E}">
        <p14:creationId xmlns:p14="http://schemas.microsoft.com/office/powerpoint/2010/main" val="304851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323528" y="260648"/>
            <a:ext cx="8568952" cy="6336704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1484784"/>
            <a:ext cx="713937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err="1" smtClean="0">
                <a:solidFill>
                  <a:srgbClr val="C00000"/>
                </a:solidFill>
              </a:rPr>
              <a:t>Fundraising</a:t>
            </a:r>
            <a:r>
              <a:rPr lang="fr-CH" sz="4000" b="1" dirty="0" smtClean="0">
                <a:solidFill>
                  <a:srgbClr val="C00000"/>
                </a:solidFill>
              </a:rPr>
              <a:t> &amp;                 IDEAS: </a:t>
            </a:r>
          </a:p>
          <a:p>
            <a:endParaRPr lang="fr-CH" sz="2400" b="1" dirty="0" smtClean="0">
              <a:solidFill>
                <a:srgbClr val="C00000"/>
              </a:solidFill>
            </a:endParaRPr>
          </a:p>
          <a:p>
            <a:r>
              <a:rPr lang="fr-CH" sz="3600" b="1" dirty="0" smtClean="0">
                <a:solidFill>
                  <a:srgbClr val="C00000"/>
                </a:solidFill>
              </a:rPr>
              <a:t>One </a:t>
            </a:r>
            <a:r>
              <a:rPr lang="fr-CH" sz="3600" b="1" dirty="0" err="1" smtClean="0">
                <a:solidFill>
                  <a:srgbClr val="C00000"/>
                </a:solidFill>
              </a:rPr>
              <a:t>concrete</a:t>
            </a:r>
            <a:r>
              <a:rPr lang="fr-CH" sz="3600" b="1" dirty="0" smtClean="0">
                <a:solidFill>
                  <a:srgbClr val="C00000"/>
                </a:solidFill>
              </a:rPr>
              <a:t> </a:t>
            </a:r>
            <a:r>
              <a:rPr lang="fr-CH" sz="3600" b="1" i="1" dirty="0" err="1" smtClean="0">
                <a:solidFill>
                  <a:srgbClr val="FFD023"/>
                </a:solidFill>
              </a:rPr>
              <a:t>community</a:t>
            </a:r>
            <a:r>
              <a:rPr lang="fr-CH" sz="3600" b="1" dirty="0" smtClean="0">
                <a:solidFill>
                  <a:srgbClr val="C00000"/>
                </a:solidFill>
              </a:rPr>
              <a:t> action for </a:t>
            </a:r>
            <a:r>
              <a:rPr lang="en-US" sz="3600" b="1" dirty="0" smtClean="0">
                <a:solidFill>
                  <a:srgbClr val="C00000"/>
                </a:solidFill>
              </a:rPr>
              <a:t>each</a:t>
            </a:r>
            <a:r>
              <a:rPr lang="fr-CH" sz="3600" b="1" dirty="0" smtClean="0">
                <a:solidFill>
                  <a:srgbClr val="C00000"/>
                </a:solidFill>
              </a:rPr>
              <a:t> </a:t>
            </a:r>
            <a:r>
              <a:rPr lang="fr-CH" sz="3600" b="1" dirty="0" err="1" smtClean="0">
                <a:solidFill>
                  <a:srgbClr val="C00000"/>
                </a:solidFill>
              </a:rPr>
              <a:t>month</a:t>
            </a:r>
            <a:r>
              <a:rPr lang="fr-CH" sz="3600" b="1" dirty="0" smtClean="0">
                <a:solidFill>
                  <a:srgbClr val="C00000"/>
                </a:solidFill>
              </a:rPr>
              <a:t> as </a:t>
            </a:r>
            <a:r>
              <a:rPr lang="fr-CH" sz="3600" b="1" dirty="0" err="1" smtClean="0">
                <a:solidFill>
                  <a:srgbClr val="C00000"/>
                </a:solidFill>
              </a:rPr>
              <a:t>we</a:t>
            </a:r>
            <a:r>
              <a:rPr lang="fr-CH" sz="36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fr-CH" sz="3600" b="1" dirty="0" smtClean="0">
                <a:solidFill>
                  <a:srgbClr val="C00000"/>
                </a:solidFill>
              </a:rPr>
              <a:t>count down to GLF 2014!</a:t>
            </a:r>
          </a:p>
          <a:p>
            <a:r>
              <a:rPr lang="fr-CH" sz="3600" b="1">
                <a:solidFill>
                  <a:srgbClr val="C00000"/>
                </a:solidFill>
              </a:rPr>
              <a:t> </a:t>
            </a:r>
            <a:r>
              <a:rPr lang="fr-CH" sz="3600" b="1" smtClean="0">
                <a:solidFill>
                  <a:srgbClr val="C00000"/>
                </a:solidFill>
              </a:rPr>
              <a:t>       </a:t>
            </a:r>
            <a:r>
              <a:rPr lang="fr-CH" sz="3600" b="1" smtClean="0">
                <a:solidFill>
                  <a:srgbClr val="5094D2"/>
                </a:solidFill>
              </a:rPr>
              <a:t>   </a:t>
            </a:r>
            <a:r>
              <a:rPr lang="fr-CH" sz="3600" b="1" dirty="0" err="1" smtClean="0">
                <a:solidFill>
                  <a:srgbClr val="5094D2"/>
                </a:solidFill>
              </a:rPr>
              <a:t>Adapt</a:t>
            </a:r>
            <a:r>
              <a:rPr lang="fr-CH" sz="3600" b="1" dirty="0" smtClean="0">
                <a:solidFill>
                  <a:srgbClr val="5094D2"/>
                </a:solidFill>
              </a:rPr>
              <a:t> </a:t>
            </a:r>
            <a:r>
              <a:rPr lang="fr-CH" sz="3600" b="1" dirty="0" err="1" smtClean="0">
                <a:solidFill>
                  <a:srgbClr val="5094D2"/>
                </a:solidFill>
              </a:rPr>
              <a:t>them</a:t>
            </a:r>
            <a:r>
              <a:rPr lang="fr-CH" sz="3600" b="1" dirty="0" smtClean="0">
                <a:solidFill>
                  <a:srgbClr val="5094D2"/>
                </a:solidFill>
              </a:rPr>
              <a:t> to </a:t>
            </a:r>
            <a:r>
              <a:rPr lang="fr-CH" sz="3600" b="1" dirty="0" err="1" smtClean="0">
                <a:solidFill>
                  <a:srgbClr val="5094D2"/>
                </a:solidFill>
              </a:rPr>
              <a:t>your</a:t>
            </a:r>
            <a:r>
              <a:rPr lang="fr-CH" sz="3600" b="1" dirty="0" smtClean="0">
                <a:solidFill>
                  <a:srgbClr val="5094D2"/>
                </a:solidFill>
              </a:rPr>
              <a:t> </a:t>
            </a:r>
          </a:p>
          <a:p>
            <a:r>
              <a:rPr lang="fr-CH" sz="3600" b="1" dirty="0" smtClean="0">
                <a:solidFill>
                  <a:srgbClr val="5094D2"/>
                </a:solidFill>
              </a:rPr>
              <a:t>   </a:t>
            </a:r>
            <a:r>
              <a:rPr lang="fr-CH" sz="3600" b="1" dirty="0" err="1" smtClean="0">
                <a:solidFill>
                  <a:srgbClr val="5094D2"/>
                </a:solidFill>
              </a:rPr>
              <a:t>community</a:t>
            </a:r>
            <a:r>
              <a:rPr lang="fr-CH" sz="3600" b="1" dirty="0" smtClean="0">
                <a:solidFill>
                  <a:srgbClr val="5094D2"/>
                </a:solidFill>
              </a:rPr>
              <a:t>, </a:t>
            </a:r>
            <a:r>
              <a:rPr lang="fr-CH" sz="3600" b="1" dirty="0" err="1" smtClean="0">
                <a:solidFill>
                  <a:srgbClr val="5094D2"/>
                </a:solidFill>
              </a:rPr>
              <a:t>Form</a:t>
            </a:r>
            <a:r>
              <a:rPr lang="fr-CH" sz="3600" b="1" dirty="0" smtClean="0">
                <a:solidFill>
                  <a:srgbClr val="5094D2"/>
                </a:solidFill>
              </a:rPr>
              <a:t> Teams, and </a:t>
            </a:r>
          </a:p>
          <a:p>
            <a:r>
              <a:rPr lang="fr-CH" sz="3600" b="1" dirty="0" smtClean="0">
                <a:solidFill>
                  <a:srgbClr val="5094D2"/>
                </a:solidFill>
              </a:rPr>
              <a:t>      </a:t>
            </a:r>
            <a:r>
              <a:rPr lang="fr-CH" sz="3600" b="1" dirty="0" err="1" smtClean="0">
                <a:solidFill>
                  <a:srgbClr val="5094D2"/>
                </a:solidFill>
              </a:rPr>
              <a:t>Share</a:t>
            </a:r>
            <a:r>
              <a:rPr lang="fr-CH" sz="3600" b="1" dirty="0" smtClean="0">
                <a:solidFill>
                  <a:srgbClr val="5094D2"/>
                </a:solidFill>
              </a:rPr>
              <a:t> </a:t>
            </a:r>
            <a:r>
              <a:rPr lang="fr-CH" sz="3600" b="1" dirty="0" err="1" smtClean="0">
                <a:solidFill>
                  <a:srgbClr val="5094D2"/>
                </a:solidFill>
              </a:rPr>
              <a:t>what</a:t>
            </a:r>
            <a:r>
              <a:rPr lang="fr-CH" sz="3600" b="1" dirty="0" smtClean="0">
                <a:solidFill>
                  <a:srgbClr val="5094D2"/>
                </a:solidFill>
              </a:rPr>
              <a:t> </a:t>
            </a:r>
            <a:r>
              <a:rPr lang="fr-CH" sz="3600" b="1" dirty="0" err="1" smtClean="0">
                <a:solidFill>
                  <a:srgbClr val="5094D2"/>
                </a:solidFill>
              </a:rPr>
              <a:t>you’re</a:t>
            </a:r>
            <a:r>
              <a:rPr lang="fr-CH" sz="3600" b="1" dirty="0" smtClean="0">
                <a:solidFill>
                  <a:srgbClr val="5094D2"/>
                </a:solidFill>
              </a:rPr>
              <a:t> </a:t>
            </a:r>
            <a:r>
              <a:rPr lang="fr-CH" sz="3600" b="1" dirty="0" err="1" smtClean="0">
                <a:solidFill>
                  <a:srgbClr val="5094D2"/>
                </a:solidFill>
              </a:rPr>
              <a:t>doing</a:t>
            </a:r>
            <a:r>
              <a:rPr lang="fr-CH" sz="3600" b="1" dirty="0" smtClean="0">
                <a:solidFill>
                  <a:srgbClr val="5094D2"/>
                </a:solidFill>
              </a:rPr>
              <a:t>!  </a:t>
            </a:r>
            <a:endParaRPr lang="fr-CH" sz="3600" b="1" dirty="0">
              <a:solidFill>
                <a:srgbClr val="5094D2"/>
              </a:solidFill>
            </a:endParaRPr>
          </a:p>
        </p:txBody>
      </p:sp>
      <p:sp>
        <p:nvSpPr>
          <p:cNvPr id="2" name="AutoShape 2" descr="data:image/jpeg;base64,/9j/4AAQSkZJRgABAQAAAQABAAD/2wCEAAkGBxQPEhUUEBQUFRAPExgUFRUUFBQUFBUUFBgbFxYUFRUYHCkgGBolHBQUIjEhJSkrLy4uFx8zOjMsOCgtLisBCgoKDg0OGxAQGywkICYsLjQsLDQsLCwsLC0sLCwwLCwsLCwsLCwsLCwsLCwsLC0sLCwsLC8vLCwsLCwsLCwsLP/AABEIAL8BCQMBEQACEQEDEQH/xAAbAAABBQEBAAAAAAAAAAAAAAAAAQIEBQYDB//EAEEQAAIBAgMGBAQDBQcEAgMAAAECAwAREiExBAUTIkFxBlGBwSMyYbFCUpEUM4Kh8AdDU2JyouEWg5LCY5MkNLL/xAAaAQEAAwEBAQAAAAAAAAAAAAAAAQMEBQIG/8QAMxEAAgECAwUGBwADAQEBAAAAAAECAxESITEEQVFh8HGBkaGxwQUTIjLR4fEUI0IzUmL/2gAMAwEAAhEDEQA/APbL1BA1zlQA7ZUAOcj2oBXOR7VIEc5HtUAHbI9qAUnKgEDZelACnL0oARsh2oARsh2oAjbIdqAI2yFALGcqkBGcqAVDlQCRtl6n70AqH7n70AIfufvQAp+5+9ACH7n70AKde9ACnXvQAp17+1ACnXv7CgBTr39hQApzPf2FAAOZ/rpQADr39hQApzP9dKAdegFFCR1AcaggSTSgEfSgFk0PagCTQ9qAR9D2oAfQ9qAU6UAgOXpQAunpQAmg7UAR6DtQBHoO1AEZyFALHoKAI9KkCppUASPT1P3qQKmnqfvQAnufvQAnufvUAE9z96kAvvQCr170Ai9e/tQAnXv7CgBevf2FAC6nv7CgBdT/AF0FAA1Pf2FAC6nv7UA+gFFCRaA5VBAkmlAI+lAEmh7UASHI9qAH0PagB9D2oBW0oBvT0oAXT0oATQdqAI9B2oBY9B2FAUm8N7lLrHg5LAswZua1yoAIGWVzi66VFapToxUp6vRFlCjOtJqOi1Z03JvJ3bhyYSShdSowmykAhhc/nUjv6maco1afzErZ2a9DzVg6VTA3fLX1LePSh5FTSgEj09T96AVNPU/egBNPU/egBPc/epAJ7n71AFTr3NAC9e9AC9e/tQCL17+woBV69/YVIBdT39hQAup7+wqAC6nv7CpALqe/sKAfQCihI6gONQQNfSgB9KAib42nhQswNjdVF/N2Cj/+qspRxSseZuyyKnaN7vd7OgS5w/CJa3S5x9untexRhbNZ9v6Nn+FU4+X7EO9pLE41tY6x6npo4/rtmww4eYexVP8A68ifu3bHkMgYqVRFzVGSzsCcFixvy4TfL5hXmpCKimt/oY/qU3Fu9i0OlUnog7TvFI8r4nseVBibLUm3ygeZsKsjTk89FxZ4lUSIib9XMGNxgHMcUJA/STPUaX1qLQ3TXn+ClbVC9vx+Sfse2JILKeZRmpBVh3VgCP0pKDjqXxmpaEiPQdq8HoWPQdhQGTn2NlAVlc4C2EqjOrhmxAjADhY3JOK2fmKr2vZntE8cWuxu1jTsm1RoRcZLw3lp4e2J1+JKMLMuFEyuiXxHERqzGxOZ0FWxSp01TWe9vn+jPUl8yo5vuLiPSoIBNKASPT1P3oBU09T96AVPc/egBPc/egBPc/egBPc0AL170AL170AL17+woAXr39hUgE1Pf2FAA1Pf2qAKvXv7CgBdT39hUgdQDhQkWgOVQQNfSgB9KApfFL8sa5WLljfyjRiv+8x1fQyxPl6v8EwWKrBc/Qqm2flABu7sqi45QWuSzdb4QxA6Bc9SK9wzbvpY6G1bTKnZxSzdixj3Y6ZlI2tf+9bP0MfbqevnXhyg978P2ZZ7XVatZeP6LPduymKKzWMjYnkI0Lvctb6Z2H0ArxVmpSy03dhlpxwrPUmHSqz2YA8+NrmzBpDh5MXGlIjBNjiHPHn5La2VWVYOrX+W3kkvJZnGnH5lRq+X5ZMk3E8SdcrnEhxKBnmVsHJtlkDqT9Ko/wAaL+2XjkepbDKKyfXqcthx4lQMMaC8bKQygsBhzGWBsri4uDoWpRnKnPBPTeut54oynGeBvrrq5rt2bUJokcC2JcwdVYZMp+oII9KuqQwScTsQlijc5bz2owxBha+OJc8/nkVD/JjU04qTz4PyRE20suK82Qt37fLIcKlD+XErKSB1JUkeWdhrVFLaaVV2s15mmts1Skr3TLTdm0cWJHtbiIGtra40v1q6pHDJx4GeEsUUzvHpXg9Gc8Ub2k2cDh4rIhZwuC92dUjuWVrD95oNQK9uShSc2r5pL39i7ZaH+RXVLFhybuVmy+LbAB5LN+K6K6rmb/KUuFFrnqcheqltNPfHwZtn8Irf8Suua619M3YnbL4qDELdCzeavFYlrBTbHzHWw0Gtq9KrRbtmvP8ABRP4dtMYuVk+s32dIv8AYNrxl1KlXiPMLgjmuQQRqO9j9KsnDCk75MwxldtHPad5pFl8zs5QKpW+LI2JYgDJlOZ616hRlPPcV1NohTsm82Lu/eAkNiMJYF1zVlZQbEqynOxIv3FROk45k060Zq636E1Ovc1UWiL170Aq9e9AIvXv7CpAqanv7CoAJqe/sKkCrqe/sKAF1Pf2FAC6nv7CgHUA4UJFoDlUEDX0oAk0NAZ3xKLyrfSKFmt9ZHUC3/1nXpetNLKm+b9C3Zc667H5hu2G8iXvdInlN/zOcCEDywiXPU3o3aD5u3hm/YbZPFWUd0V17mifQ9qzFQPoe1ARt7bRwoJHGqRsR3tkP1tVlKOKaXM8zlhi2Y3ZVjVFUuLNPCgJIVcERx3sT+WHU+fe87M3OrOos3n55HKoYW277115Gpl3xGq8h4jWyVCDewvm3yqMtSRT5T/6yXM6Uq0Yoy24EJcNa5xFyciq3Ys2Etkqi9r5noLHOssp/Mq4kjkUW51cSW/rkanw7nEWtZZZHkUf5HYlT6jm/irZXylbgkjr0ftvxbI+/wCTKBfOTGcr5RoSMuvOY/1qvFhpTnyt3ssUcVSEefksys3VKUuRlZSepyUEmwH3OQvXI2K/zEuZ2dtt8ptmi3HHh2aEflhQfoorsVnepJ82cSmrQS5EyPSqz2ebeMNqaV8EVy80xWwIFotnBXExvkOI0xucuUnpXnbHaMKa7X3/AKsdj4FTjiq7RPRZL9EWDwqcLcxLJy3VHeMvkbB0B5QrakC5/Wq/8KWFO6z5mp/H6eNxwuyetus/Q5f9PPGcWNGsTYAFjlc3KEeS6Z3JA87RHYauJHqXxzZnB66aeyPSdxbK0cXxDeaQl5T5u2o7AAKPoK2VZJystFkj5iCsrvVmH2l8cxbP4ju1yCQQzlVsv4uQILDU65V26McNK3Z1yz8D5D4lPFtf938Fvy3LXeaLc+UsJyzMyn8TXshON9GblHy5C1ulc/aPtfd76Lh266nc+H6LtfN6LV6N9mS03FtvuQrs8tvmYGNf9UhwL/NhWSgr1F1odKq7QZmd3zs5fD+7iLsxxOqqguRiwtmbA2A7k2GfTrU4xSvq7eJ8/se11602o2sm+5daJdrdtdVuZWEEYckvw1xEkk3wi9yda5dZpzdtLn0NK+BX4GV2vfki7QUV3s8jheaNQAr8MKMSEWxI9yfMakWO2NCOC7W5ce3iVpt3d95Y/wDUGCXhh45bEhi3wsGEZ3kuVY5HLCNCchnVXyE44rNeZ7vJcy82LbFkLAXVxYlGsGAIFjlkQfMEg+dZpQcT1GSZJXU9/YV5PQL17+woAXU9/YUA+gFFCR1Acqgga+lAI+hoDMb6uZ5DfILFHb6gO+nU/EH9WrTHKml2mjYv/Sb5L3OuyzYWLphzQI2JjYgFivOL2a7PewtbsDUN3jhZ62jZ3ixx14ddMt937bxkclcOFiozvewBvoPO1vpVdSCi1mY03dprRkx9D2NVnoqfEs4WNFY2Ekq3/wBMfxT+uAL/ABVbTajim9yfnl7lG0TUY5mV2bEBdVF1N+IcsJKlmwD8KhcyeuXSwrBBzWUTjQxJfSu/zyO+7rykFizqBdUj+KxvnZj8q55kuRn6Wvhs1Ru88lzLqNKc3eWnj13lts+4WmYPtPyhVAjDFsWHrK3W9zyrlnqc73ww03eOb48Oz8m2OyXlin12miiGQ7CvDNpQ70f4pOXwtltn/wDO4H62hqNoeHZZc36L9nrZo4tpiuC69CsjBEMmZDSR8MW/+X4alj0F3Fh1OflWL4ZH/cm+3uWeZv8AiUv9TS6fI2MC2UAaAW/Stzd3c5yyOG2bTwYnk1wIWA8yBkPU2HrXqEcUlE8zlhi2eYbDseLaXVpAI1cRvK3Nie/yKLcxLXbDoMi1wLHHUfzK0nub/iPqaf8Ao2KmrXlhvbTtb4duvDU9E8OreEPn8Z3lz1wuxKX/AIcNb6+U8PBJeB8rTd1i4u5ZJp6n71SeyJvPaeDBK4+ZFYr9WzCj1JFWUo4ppHipLDFsw+2xiKbhqQRGixk3JsFUKRfUaG4Gedupru0fqpYnz6/p8Xt0rbZJJ8Fe+mWnLuLrdG1lm2e62CTPGBYLYNE5sFGYzQZnqT5Vg2imo4s9VfzW/vO78M2iVSKTVrO3Dc93WZP8TbRgRLAH4jSEHQiJWYX/AI+HVGyQxSfh4v8ABt2+r8qi5cM/BFLu/ZsUABXKeRYUzys7fGKrbM4Fe7egsBW2vO1TXTN92nnu8czk/C6N6eJrJ5Lv1suzf3LI2qde9cg+jPK9hhfaNpXMrjIOR4ZWNjcyFvwkljhOpLAi2V+1NqEH1n1qZ6f2o5x7tYWePmxXdV0cL8wIRvmyUG4uLlfmqXUX2yJjNStYvNz7xZZBBIrJIGurkNjV3AyC2xOh/Fi1uWJWwAzVaaaxrNcOvLwzPTV+02uwbRxASRZlbC664XAFxfqNCD1BBrnzjhZ7jK6JK9e/sK8noRdT39hQD6AUUJHUByqCBsmlAEmlAZGQ45ZGt80r53tcR2itf8K2iJJ8j2rXLJJcl55+5r2LKnKXF+mX8O0GyO2NkUNGjMqBSBfDkbq2QF1A1Py51EsKsm8zw9tk01h8y+2DZzFCFb5sJLnzdrs59WJqmpLFJtdIywjhjZkp9D2qs9GU8VbUC5TO8cQAsBbFKwJvfSyxj/7Kms8NG3/0/Q5u31FbCVOzTmMsTZgii4tlw5L3PMM8RFix88hpbNGNSmlU3bmYouVN4urP88TR7k2sxqiP+7kyibqrWvwWzNss1vmRkcxnubVWONa717/k6mz1PpV9H1b8F7HoO1UmsI9B2oDM7bJcznLN4ohcXyjTGbfxSkVX8QlhoRjxz68DR8Pjirylwy68RdjjxcFL3xzB2XyEK47k9Wx8LtemwRw05T5W8f0PiEsU4xt0vY00egqwzlL4l2kJGguBzGQltAsAxi9tRxBELf5qti8EZT4LzeX5EKfzasKaV7teCPN93bTOmGZEuRjYMVU6sA2FPIs4xMBnpcZ1zaSnKSwrM+x2r/GjBxqSssr+132aLvNHuYyThFKIqzHCpFg6qubMuG2Gyqbkj5nFgAK6dCda7lU0XHe9x8v8Qp7JFKNB3be7RLf+FbvN/Hp+v3qozFPv2XKNMrGQytc2GCD4mf0xiMetaNnjdt93jl6XM20zwwv3+GZk92Ph4s+QeNJJBlfmsbBQb2zI5j2GddfaNI092S/v47z5T4XHFWdV2vm/5+X2LMmeH5LorkZjaoiTbK7lo9Sbn952F/rVG1rO3/5fln7HQ+ENfU7f9Lq+pP8AE7FpQuQjjiYyM2dhJIMIA6seCQPXSqNiVlfe3l3L0VzX8XbwWyUbfU36JcXYb4fgxzRswa4R5eY9MoorDoLNL/wLVO1StFxXJe79jz8KptpVJJ3eefDRWW7eaPb5+HFK/wDho7f+Kk+1c+nHFNLmdmbtFswW5YgNqY8pWFSBdSOaGLDyqNWFvmOQv5sK6dV3p9r9WVxWGNuRtd17Kp2eNHUMoijBDC4yRelc+pJqo2uLPVOK+Wk+Bk/Eu72XaEtiYi2CxUOwHm5zuuQxZkCxvcE1toTTpvz/AJzPOjwmg3DPeQcytxor3QNgLwkIxUtcsMLxjFc3wXrNVj9Omj9emSnafavQvh17+1Zi0RdT39hQDxQDhQkWgONQQI+lActsmEcbu2iKWPZRc/avUY4mkiG7K5lt3JgUcQZonEdSbZ2xuzetyF7fWtNT6p5cTbBunsyd92v4/JoN0RFNnQN8xjxN/qcYm/mxqms7zZgpK0FcnPoexqo9g+h7UBirHamGEE8V2mYt+7wmyxsR+K0ap6m3eNqV6ipr/nLv3+ZyKt600kt9+X7yJO0bPeD9pOsjEtfK8EgVEJtoAEhfLSzVrmsSdHl5rP8AKNNSnek5dW6syFsc5IML3VGAH5cBvdXudGBIbzJwjIVz6FZ05ow0akk/lvTrP346Gs3PtRliUsLSC6OPKRDhYdri4+hFaqsMMrLTd2HZpyxRzJkeg7VWezJQtxI0zvjeSQ2+Zi7kqoPQYcOdZviLUqqhwsu+xt+HxcKbnxv2W4ltuyO8xyAGzwpGLaB5PiSW9BFW2McFGMeOfh0zDOWOs5cOvwW8egqskyXiedisxjCseTZVxWyL/ElIv/28+mAnpU7Q3Giorf8Az8mv4XCM9qxSbtFde3boM3DsseCFUu7SS4nkIsHTZxiHCB/ug5jA88z1vTZUowlNcLePta5PxSpOVVQlktbcO3npc1kUK3xYRiz5rC9r+etMT0Mdle51TT1P3qAZPfW8QskxB51UbPGLXN2PElP6NGO4rp7LRclG+l7v29zi/FdrVKEkn9TVku3U4bo2UNGISQTtEo4gA0ji53Bb8V+RbDIYh1vXvaan14+Cy7XloUfCKOGk4t5t58rc9/dku25E3VEVR4woMhiJUgMSZIGuLschzx565kDpVlaSklK+V/X++pXs0fk7TKnbVZavTn69x23ztQldyMIjkdOdrHlSMPkNSPjHTXSo2WnhW+6vl2u3sT8Zq4rRySbWb5Lhrv79C+3AoMkzDFZRFEC98XKnEOK/W838qwbQ3ZLteXbb2OzsiWHK+iWeul8/EkeIM9mlGmMYP/MhP/aq9n/9E+si+t9jMZuVDg2sliXYGG4s12mcICzjK92uAD5k9K6FRrFDLn4K54qZQfWp6HEAMhoMv0ArlPMvSsYjx5tEbSqhazopFh14mA2OY/DGT6jS9x0tjjJRcrav0/pRJ3n2L1LLwts5V4xhCcKFmtfE3x2TCXP5jwWyGmQ6VVtErxbvq/T+kr/0XJev8NQvXv7ViLgXU9/YUA8UAooSOoDjUEDX0oCt8RuBDhOkroh/0XxOPVFcetXUF9V+C/nmeJpytFb3YpNojLJLcZykRG/zXnbAbeWRY38h9TVtP7lyz8Ddt0kqKgt9ka1hke1ZDILJoexoCv8AEEzJA4TOSQcNBkOZ+W+fkLn0qykvqvwz8CqtJxg7a7jMITKGXoxWGOxyBPKWHngTGR0Ww1JvVezPHVc5bszmUW6knfsXXLwRrdq2UPC0duV4ylvIFbV7hJqalzOtKKcbGLeY4o5M7yRJJlYHEyi+HyNyRiOhLHWs20xwVpLmcOq2qmLv6/Jo9yzgytYqRtESTct8PEX4clr56COtd8dGMuGXv+Tq0J4nfir9+jLLa5+FC7n+7jZv/Fb15hHFJLmXzlhi2Z/ZdiCiOO1xHGi4V1dgoDXPTO9zoO9c/aUqleT5vLj1vOls7cKCXLV7utxa+HBeIvleaR3y0tfAlv4ESunWyajwS68TmQzu+LZY4wqYm+VVJPYC5qpK7sj23ZXPLvFe1FkiSzLbFJITkGkntIVUfiCggX06VRt071LLRZeB9F8AoYKTm7Xln2dpX7Jv5oslRGRdFlXGpJtdjfVzhUX6AWFUQ2idP7WdCv8ADKNdf7NetOC9d5feHt4jao3ieNOI5CIwSx+I1mJAGHlXEw+i9bE1v2PaKk5fU9Mz574x8OpbPFOnvysehBgiEnJUBJ+gX/gUs5M5uiPPJnLOuLDifE7YSAVMrF2V3IsLYrX6Ad679KKjTfWnBdXPjPiFTHtSWT7N3G73eyNduSG8jmyhYFEChflxfvJSt8yLsgv/AJDXIryy7c/ZH1Oy01FJJJWVstOLsUUhME/EsCo2iVRcnLnLsbHIfObeprdT/wBlFw32T8rexxdubobXCtbK9vzy35EPZN1njiMEhRK4DAhrIGJBX8tlwDPQ/pV3z1Gi5Php+e30M1fZ3X21Ri8r662tw7Ms+JrvDWcOPP4zvJnmcLMcFydeQJXI2j77cMvz5n1FBfRfrqxH8WSWgtlzSr8xIBwHiWJGf930zr1sq+vuf49ya2iXNGd3DKsUcKXeQmfiMqAYOVWCBSSFzkI5icyhtcAVrqpylJ6Zf3yPE3ouZJ3x4xKXWPhhrjRuIwBGZxAcMH1bXSvFLY083f0/foenKb5eZnY5BtbgYFJAJu2d9GeWVjmVvzG/QIoGbVqadNa9cF1zISSR6D4Z2YIhcLhEpGBTqsSgCMH6kXY/VzXM2iV5YeHrv/B6pZrFx9Nxbjr/AF0qgtBdT39hQDxQDhQkWgONQQNk0oDntcCyLZxca9iOoPQ16jJxd0Q0nqRZt1rdSGcCNseHGWUkAgXDXt818rV7VV2ayzPLprInvoexqo9hJoe1AVm9tkeRlIVGjRHuGdkONxhDCynRS4/iNWxccDi75+hTVpubtuIGw7oMcqExgLGWbEHDj5MCi+TXu7n5QP5VFOMKcJYXqUUdmVOWnVjQjT0qs2mP2jdLuoUhwImcDDGCCuNipxFhflYWHTOve0UlVliUlovQ5lbZZVOVuXMsd1bLIjbPdGHCSRGY8MAK9mAsrEnNB0r1CKhScW09DRQpygop7rlrt2zGWIopALYdRcWDAkEDzAI9ainJRldmmccUbIgRbrkUhldL5EgLIumdr4ydbVR8iipYldd5f/kVXHC7PuJ+6dm4MMUd78ONVva18IAvarqk8c3LiyiEcMUjvJCJIyjfK6lT0NmFj96iLcWmiWrqzKbbfDqzlGkYO0dsJkRTkNFYJhuLm9qSVOTvKPn/AEvobTXoxcac7JnH/phCQxTZzbQcKRVFiT8oltqTfLOodOj/APL8f0e1t+1pWU+u0lbv3Tw3jIWJI4g5tGCCzkBFY38lxjU/NXtOEIOMVrYzValWrNSqO9rnbfjjhKjEKs8gjZiQAEzZ7k6XVCv8Ve6C+ptbkVVn9NnvMuiYp3kUIYUZ3BsFjwxm5OEHm+nmc/Ouq5pUVBt4vPPmfLR2ac9sc1FYbt6WWXLf7vM1u4oSkCYvna7v/rkJdv5sa5FaV5u3Vj6qkrQXWpkd8grKzDrNIAbnlPLmOgOeuv6CutstpU8PJe58z8YvGvGfaly08w3ZPyTEEgxxMUscON/lW/XCC4sv1ubk02iNnFPe/Bfvj7Hn4XNTnK25Zbrv8K+S73mbfY4RGioNEAUdly9q405YpNn1cVZJGd8Z4GVVkDFVV5LLmxe6Roq/UmQi/SteyXV2uS936FU85pdvXmYGJJDiRB8pOLCSQpORAPnbEt/yhtcyek3HJskk7F4akkQySFYYvzSXXEbAgKupviFrCvEtoinhWb5EOyV2bDw94dAQBkwxjNywtLOcjZhqkQIBwHM2F7Zg4q20Z5PPyX75kKLnrp6/o1i6nv7CsJeOXrQCLqe/sKAeKAUUJHUBxqCBr6UAPoaAJND2oBZND2NAJJoexoAfQ9jQCnT0oBOnpQCLp6UAR6DtQCx6DtQCR6DsKAI9B2oB0WgoATQUAkelAEelACDL+vOpBy/ZI2zZEJucyqk6+ZFelOS0Z5wxeqO0enqfvXk9Fc26FZy4d1bGWFhGQGPKWGNDYkKKujXko4bev5KJ7PCUlN6rTkNfdjMAvEunEV2BjUM2Bw1rphGeEdKKqk72ztx4k/JysuPAs09z96oLiLPsuIlkOGQjBiILcl7kAXABv1qyMrZPQ8uN81qQ9i3EkYKh5LZCysIrgaXMYUn9aslXbei9fU8/L4t+noStl3bFG2JUGMaOxLvp+diT/OvEqs5KzeRKpxTvYlp17+wqo9ir17+woBy9akCLqe/sKAeKAUUJHUBxqCBsmlAD6GgCTQ9qAWTQ9jQBJoexoBH0PY0Ap09KAQaelAC6elAEeg7UAR6DsKAgbbveHZwOK4Bw4rWJa3nYdj+h8qtp0Z1PtRXOrGH3M77v2tZkuh0yIIIINgbEHTIg9iK8zg4OzPUZKSuiTFoK8HoE0FAJHpQBHpUgWPT+vOgBNPU/egBPc/egCP3P3oAT3P3qACe5+9SATr3NQAXr3qQC9e9AC9e/sKAF69/YUA5etAIup7+woB4oBRQkdQHGoIGvpQBJoaAhbRvWIYhiLFbhuGjyYSNcRRTh9atVGb6seHUijpDt8coIRubDfCQVa3nhYA2+tq8ypyjqiYzi9CS+h7V4PQPoe1AK2lAN6elAC6elAKmg7UAR6DtQHnXirZDxgzsbtKLKWwgrgXA6HyFmUkXII0zF+xss1gsuH9ObtEHjvzNV4S2R44i0gCmUghQpUKioqLykkgkLfPPMXzvWHapqUkluNdCLSbe8u49BWUvFTQUAkelAEelALHpQAnufvQAnufvQGd3b4rjmlMYRgvEKB7gi5JCkgZWY3tYk5aAVsnscoQxN7r2M0dpjKVrGiT3P3rGaQT3P3oAXr3NAKvXvQAvXvUgRevf2FQAXr39hQCr1qQC6nv7CgHigFFCRaA5VBA2TSgMn443i0TRpHcyTRSRqAbG8jxjXpkrC/S9dDYqSknJ6Jr3Mm0zcWktXf2KjaBLKgj2eQzpClpEVGEd7k2vkHTECAB0Qa1ojgi8U1a7ye/8ARQ8UlaLvbVbhux7y5sG08ViC1ksVdHIsGW4x48gFVQqgetTOldYqdu3rK3Fu7IhUztO5td1bSzoyyfvYSUa9gTkGVrDIXVlJt1vXMrQUXeOjN9KTas9UWD6HsapLDO7/APERgkMMahpCseEZliZCwNkGtgo1I+atlDZVOONvLPyM1au4SwrXIr9s3+wmECTMeZVZwsYAJPMAMDYtQAB1v0F6uhsywY3Huz/KK5V3jwp+hpd0bSZIuf8AeIzRvbTFGxUkfQ2v61hqwUZZaarvNVOTcc9Samg7VWexI9B2FAUUfiRLAFGxlsIW6C/MyIQWYa4b5aVr/wAWW5+pn+fHeibuneizZAfhxAhldSAxU2KnUEVVUouGZZCopOxYx6CqSwE0FAM4gVbsQANSTYfqalJt5BtLU47Ht8UmUckbsNQrqx/QGvUqc45tNHlTi8kyTHpXg9Cp7n70BC3tG7bPKsd8bI4W2Rub6fXWrKLSmnLS54qJuDtqZTwl4eIkEsisqxOzKGUoS1yFwocwAMyTqcI0XPobVtKw4YvUx7PQzxPcbhPc/euWbwT3P3oBE9zQCp170AL170AJ170ALqe/sKkCr17+1QBF1Pf2FAdBUgUUJFoDlUEDZNKA8+8d432kBLnJIgq3uWYMxGLpdZAOxNdfYcKpO/ac7aruasaDwtszRrNjIJV1i5QAvwo1BCgdAxYelY9qkpONu3xZp2eLV79ngVX9oEQxxFcnwOJGAY2jxKFJw56lgP8AURWjYJfTJPTd2lO1r6k0Wfh1n4kgdXW2zxfPhxnOXCzKosht+HOwAqjaFHCrcX7FlBvE78F7mjk0PY1jNR57v6PjbawW+J5OEOcIpREQEFtQCzPproBc12KDwUM+F/NnNqrFVIW9FjXabwrghACDCeEpIurc5+RSVYEjMhTbW9WUsTpfU7vx8t54qYVU+nTw/hutz8sm0r5SK4/jiS/81auVWzjB8vRs6FPKUlz9i0TQdqoLRFay3OgF/wBBU2uweTbr2AzyADnZlDYAxtzAFjK/4EF7G2Z+UeY79SooQ4dbuL/rOPCGOR6Ju2PDMF5fhbLGOUYV5mbRb5Dk0rj1HeF+MmdKKtO3Ito9B2rOXFLv3fo2ZQq5ykCwsSFxZLkM2Ym9lGtjoATWmhs7qZvTrplNWtgyWpgNs22Vzjle+JWszlcAANjwxplpiUXJvbzrr04QirJdc/2c2cpN3bJO79t2qVOEhGCJkRXwriSRiAio4zDante+VeKkKUXierv4cz1GVRrCtx6fCLKBrbr5/WuGzrIcnufvUAibdvBdnUM4Yhnw8qls2awvbTM1ZTpubsjxOagrshbNvviK7RRkrGMTF3VBYjEMhiINs7ECrXQwtKT1PCrYk3FFpscuNFaxGMYrHUYs7H9aonHDJoti7pM57Tt0cIvK6oLn5mA69POphTlPKKuRKcY6srf+o4yrtGkjrCfiNgKBOpvxLEkDOwBq7/GldJtK+nSK3XjZtZ2LpD96zFxDi3pCzFRImIMwsWAN1NmAB1sRVjpTSvY8KpF5XJcbXvbzrw0e7jl69/YUBx2jakiBaRgq3tcm2ZGQHmfpUxi5OyREpKKuyEN+wggMWTG1lLxyICQBfNlFvWrf8ee7PvRX86G8thVJaOFCR1AcaggZJpQHnm9tvZdtchjh4uSxjFISoWIqoOQZuGVv0GLzsexSpp0Flu7uPlc5tSbVXXf+vMtI/EA2ROE6HjEySSEumBC7F2LlSxHzAWtc5ACqHszqvGnlklz7C5VsH0tZkTYttZ52lmxHCMbKORYkAOBptbHM4YRc3Yk56e500qeGH9fL3fgeIybnil/O32Rq91wtheSQEPtBxlTqigYUQ/UKLn6k1hqyV1FaLpmumnnJ7ywfQ9qpLDz3dyh5pNpLqFgE8wGFcb2kcm18youBiy8h1Ndio8NNU0tbLlojmwV5ubel2RfEexNGqJfJNn2csuEnE/xsTFhpazn1r3s1RSbfN+x5rxasuS9zW7gY8U4r3k2TZ35lwm68RTdbm34cq59dLDluk/Y2Ub4u5e5fJoO1ZDQQN9SlNlmYaiFrdyth/MiraKvUiuZXVdoN8jz/AGoIsjxhy64hjFxEjFRYB3GiLa1zmc8IF8VdiOJxUrW4b/Dn0zmytdq/t0jcbhF3kPLyLDFyXwckYflv+H41cqtol2vz/R0KWr7l14lvFoO1Zy48w3m0gl4sgIVnlCsp5rhipAY5RthCri1CjLWu7SUXDCuC658e05NRyxXfF9ci/wDCm8YI1cEYSWBuqOyhCAqC9rgXDWxWve/Wsm1UqkmmumaaFSEbov8AY02eZhIgjaSM/MtsSk3HNbMZE6+dY5OrFYXezNCUJO61LGPSqS0VNPU/egMt/aBNbZ0QGxlnAJ+i4mP88Nb/AIev9jfBGTbHaFuLKnd0w4QjxFV2grHFF+J0klUS7TNbQtmBfsL61oqR+vFbTNvmlkl2byiL+nDxyS9W/Y30Yy9T965B0jA+M53XaHZbBVjjUmwLFsUjKo+g+Y/6V+ldfYoxdNJ8X7fw521Nqba4L3Dwju1p1aSVgsTxvFEhtduJdWfPzJ11Y/QWLaqqg1GKzum32ddwoU3JXlpbLvNluLaOLBG51ZBi/wBQFm/mDXNrRw1GuZtpO8E2edlnZy55VON1eUApHG7F3lRfxE4wB9TYXNsPY+lRsuWS3vcjmu7lft7uZrvBsIXjFIzGilIwrWxnCuMu9vxnii46adK5+1ybw3d9X1yyNmzpK9lbTrzNC8gUMzEBVzJOgAFyTWNJt2Rqbtmzy7e++X2uUutwqMBHnYJ1FvJjhuT0APkK7tKgqUcL7zk1KrqSuu4ZunYW2mVUu3DkkwOc+cEFpBc9Coa4/wAwvrlNWpGEW7ZpZcuBEIOUkuuZ6yorgnXHihI6gOFQQM2hwqknRRc9hmalK7sHoeZ7y2uRStzYiPGBGby45yZGjQWykYva/wCFe9m7dOEWn0ssr9nqcucmn1fP39Cp2ZJTIY40P7Rck4zbhsNZHLX5hfIm4W982NxfJxw4m8vXkus+wqipYrJZnoG4t3q0YxAKsJN4Bc2mAuZJnOcj9QdMwRfIjk16jTy37+XBcDfRgms927nz4mkfQ9jWI1HLbpuHG7nREZj/AAgn2r1BXkkRJ2VzzTYWMIkgUFhIiLKcAU4nKki5N2sCwCj5rkgefbmlO03u07uu45cG43jx1LHxXvHHJJHGGBmgh53DRKiJJIzMxcDK5A/5yqjZadoqUtzfO90i2vO8mlvS5b2Xu7GAk2UhsSvsjpisy4jGYyDZs+ra1lqL6Z8pL3L4P6o9j9jQpoO1YzSU3ijaVj2dcZsrSwqevLjVmAHXlU1p2WLlUy4P0KdoklDPivUyHh/ZUm2kMEMoL4jxHGBb5ksQLSSWzwjIeZ1HRrzlClZu2W7rJczFTipVLpX682bfw/nEXP8AeySP6FiE/wBqrXLr/dbgkb6Wl+bLGPQdqpLCl3x4cj2oA/LJkbjNW0+ZfMgAXFjlrWmjtU6WW4oq7PGoYXfe6H2ckEhEviVS5OM/5DhF7XtnmOvnXWoV41FxfWvVjn1aLg+RK3NvFmeKGO3FDgCVzh4Y6xomV1Ns1JJbWwNV1acVFzlpw48z3CbclFa8eHI9A3VtfFTmGGRGKSLrhcZ5HqCCCD1BFcipDC8tNx0YSxLPXeSk0/X71WezNeJ+ZiL24ezSkZXu0siIoA8zhYDvW7Zclfi15JmXaM33PzKzcUH7vLEZdpXFNf52hDOVjH+EmALfQnTKrq8teS07cs+bKqcdObWfZ7I3Ke5+9cs3nn3iDaBK0qXuH2lnfyEOzqIgGIzsZA2mZ0GZFdfZ4uKT5Zdrz9DnVmpNrn5L9nHY3MU5YqH2sjhxxtbDEbXZntkqothYZDnGi3r1JYoWvaO98f7+DynhnfWW5cP4X2594BNk2nC4k/ZjKQ6iytiBkuo8sbMB2rLVp3rQurXt+DRTnanLO9rlTu/Z1O2LG3xFiKKiLpeJAC8hP4Izit5sx+taKkn8lyWV73fa93N+hTGK+Ylrp5fj1NZ4dOKN3/xppX9MZVf9qrXP2jKSjwS9DZRzTfFsovG+9bkbIhOKUhpStrrEM+uXQk36L9a1bFS1qvdp2lG1VNKa369hI8M+G4lQSSJiJJMayAHCjWIJW1sZAW5tlkOleNp2qblhi+23WhNChFRu12Fzsu6Yo5TIihWAIsuSDFYswQZBjYXI1rNKtOUcLZeqUVLEizFVlg4UJHUBwqCCs8RN8AoNZ2WEf91grH0UsfSrtnX134Z+BXV+23HLxPPttYieYxqICMZBYkyZAsVTXC5GrfhFtPxdeH/nFSeLTs/nqc1/e7ZdddhWyEJHZ8TbTOC0zuDZOYgrGv4muDzHTpbM1ck3K6+1aL8leSVnq9TYbi2/AYwcjYQupYvIEYHgvMbWDY7qF6CS1sq59endPxXDnblb0NlGdmvDu3XNq+h7GuYbik8abWItke9/ilYrDUhzzAfXCGrVscHKquWZTtErU2YncO0YZDMxzUSSAPzySEAnCuVowcgZLAnQeQ6deN44FyXJfnsMFF2lif765nLb5QX4rBi0tmUz5i9s2wAcyrmBlbI6/KPVONlhW7h1vPMnnifn1uNbsE112Jy0jEySIWkADHiRuQbDRSVW30tXPqRzqKy0WnJo2QeUHz9mahNB2rAazH/2gbThSBbKxLM4xWsCFwA2ORtxL5+VdH4fC7k+usjHtkrJIrfCqiNZJTGX/Z4nYzMbKjBb4IktmT1Y59tDftTxWjfVrLj2lVDK8raXz/BuN0QcKCJPyRIvqFANcurLFNvmb6atFIlR6DtVZ6Ej0HagKrxBsnE2csB8SAcWNhbErIL8p6Ei49av2eeGolueTKq0cUOaMLu9ESUts7XclsM8vywxj95O3QvY2HoT8wA61RycLT04LfwXXsc6NlK8fF7uLNnuyJYZ41RmZZ9mLFmJZnaNwQ5J6kTH+XlXMqNzptvc/Vfo3QSjNJb16f0vU0/X71lNBg/EO2GXaJYEUs8jImpXlhvJbEPlXFI2JugU9SLdbZ4Yaam3ln55eiyOfWlim4JcPLMttwopkhCScRYopXLC4TEzLGojXRUARwLZfzrPXbwybVrtfnPmXUksSs75PpcjRTTCNGdvljDMey3J+1Y4xcmkt5pbsrs84baLMsceFJEUS7RK2arKSWLHzwFyFXq58wK7Kjliea0S5fvfyOY5Z2Wu98/1u5kbaeGpcIZAjMVINzNIt8UkjsdLsMNvNfpY2QxNK9vZcF7nieFN2/b4st5NpMcUnEwIu0wKgSPMR8KYIUOZu4SYX7VmUcU1hu7Pfvur+qLnK0XfevCz/ZG8M7Tw+PKhsqpI3OVMkrWJSNfotwSRqSOlWbTHFhi+XYuLPNCWG8l+2bLjLsGyXfNdnjAt1ZgAoUfUtYetcyzrVbLezddUqee5GQ3DszTPeQBn22Y8aU9VjGN4Yh/hjCiE9SbDIV0a0lCNl/ysl25XfPeYqcXJ573m/Zctxvn2hU+ZlW5yuwHQedclRb0R0W0tTpC4NyDcX1GY0FQ00Te51FAPFCR1AcKggofEG2JHIhkNk2dHnbzxH4UYA6k45Ldq1UIOUXbVtL3fsUVZJSV92fsjLbi2JjC8jL/+3KkSM5JkKNJeXPSxUNnbM36Vvr1EpqKf2pt8NMvMyUYPC5W1dvPMZv7ZhGGYXxLPMtlS2jlg8kvkBIoC/wAxU0JuVlyXpuXcRVilnzfVzjsM4jgcEkF0LIq4QgdCGWSWQ2xtiVQAuQ01yr1Ujimn4/hLceYO0evFs9LjlDoGGjriHYi9cSSs7HUTurmU8fCWQIkNzw1aV7Xvhb4Y9LNJf6A10NhwRu5b8l6/gybXidlHtK3w7sbEIpQKm0OGLHOWRIedmJ0Ed+GoAH4uupu2iazd9F3K+XjqVUYvJW18cvbQgb8gCSOseHicaS4tiYLfGCxY4VQBtMhlnpcW0JNxTlpZddpXVSUmlrd9dhN3e5jiYs6go8c4j1lYI6mSWRjzZoTYG2RvYVXUSlJWXFX3cku89wdk8+D59p6DHoO1cc6Ri/FO0ycR8JVIo4Y0eQnmBYlykag3LkYNLaajWunskY4FfNtuy/PIw7RKWJ2yVtTluCUybMy4nIlkihUEBYlVnGNUtqwXEWyHTXWvVdYaieWSb59cCKTvB82lyNxFoOwrls3lfvnbmghUxgGR3RFU25rkFhmR+APVtCmpys9LdeZVVm4Ry1H7NvaFiE4iiQAEoxwOB9UaxFRKjNK9siVVi3a5w3vvJEhcKwaRo2wopBOY+YgaKNSTlXujSk5q+SueatRKLtqYDdUjbQ2ZWOOMKWdrYI0XJGYHJm1KqfxEsb9OtVSgss2/F9b+WRz4NyfBenW7xN7u4Y9oJBLLs0CxBibkvJZ2uepwrEf4q5VTKnnvd/Dpm+GdTsXr0i2DAAk6C5J+grPa7L9DzTZZ+K5Z+cbSxKxKcLzY2LmNmPyQhjzH8WG2YFduUcMbLK2/hz5vhwOUpYnd533ceXZx4m23MMU07WAwGOAAaDhrjIX6AykelcutlCK7X4/w3085SfYuvEfv/mh4YzO0SLFbzDPz/wCwPUbPlPFwV+u8mt9tuORj91O020F2RTI0rSBD8ilGIM8ttVS2FB1Nz9a6NVRjTsnla19/Yu3eYoXlO9s+Hu+zcSd47Ef2TZ5AGJlVY3w/NeV8cbfWzki3XHXmlU/3Sjw9tfI9VIXpRl1n+xm67bQYoRGsQ2WUsnE/FdW5GB+ZywLGwtZTU1P9d53vdbutNxEPraha1n137ys3DEC6rhLnaJUUS3sBGsmNsK2/Hw3z8gfrV1d/Te9rLTnb2uVUl9VuO/v9y+/tGmvGkYNhiMrC9rhCFVfrm9/4PpWT4dH6nLuNG2y+lRO3g3YgshYEtw4U5iCLtMAxAU6KEjjA/wCajbKjcbcX6fu562aCTvy9Sk8fTFNoIY3MirhwuRgjW3zLh1LY7WP16CtOwK9O6/rKNsdp5kXw9tXEk+Jgthe11tYBLgKVzLcmVzYAMcyasrwwxy5ep4pSu8z07dpJijLamNL98IvXEqfe+06kPtRLWvJ7HUBwqCDAeIb7VtMyLE0ghZMRGILhiQnBcebSP9TYAZm461C1OnFuVr+/8OfV+uo1a9vY67jd5pYjJjNnY3PJEOFGyiKKLoF4guep7V5rpQhJR4d+b1b52Jotykm+PdpokWW8EjCbaZlDJFKJQGBK4jCmG4BzGLpVNNyvTwb1bzZbJR+vFud/JGU8PTkz8SYqzvlZyqJEp5bkkWDAZKi59MsxW/aI/wCvDHJeb63tmOjL67y19OtyN/4fb/8AEjB1RDGe8ZKf+tcnaP8A1fWp0aP2LrQynjDbCTKqlsc0ixAKAcUcK3YEnQcSRv8AxzrfskLJN6JX73+kZNolm7b3buX9LLwhAMUh5DwkEd42LgyP8SQs5PO1uECf8uWVUbZLJLPPPuWSy8S3Zlm+XT9iD4h2dgdpf+7jlV3VVu74oo8AxdFDBjnoc7E2q7Z5K0I72u7VldVO8nuv7Ih+H9nYiVHuXngdXRQMMKspwmZ2zDE6Le+ZLZ1ZXklha3Nd/Z+fA8UY5tPevDtNzubaeLBE/wDiRI3qVF/51yq0cNSUeZvpyxQT5GI8Qq8jyYIJHKzfOA5UDBGgVbZX5ddRfK17jqbPaMY3kllp3swVruTtG+ZP8LRkmAOXurSPhNhGvCQRhYlBtYGc3PUj6VVtTspW5dufHwLKCu1fn2Zf02ceg7VzDcYrxTJLLaSNcUWzvwwNTxMrsU6jFhAH+U9Gz6myKEVhk7Nq/cYNocpO60Rm9q2jaIGwWdXazuTm8jEZMx6jM2Gg73NbYRpzWLVehmnKcXbed5F4UTRKxwJhO0uDk0mZXZ4/oCWJPWzE5AA+F9U1JrP/AJXLiz0/pi4rv/A3cz/J8IyjifChvhWSY6ySE3xWHTMKBmR+JWyvnbLN8FwXWYp57r8FzPSd07JwYwCcTsS7t+aRjdm7dAOgAFcWrPHK+7d2HTpxwoh+JtowbMwAYmU8Oy5sQxOOw88Ac+lWbLHFUXLPrvPFeVoMxfhuJW2hXEQLlgY4yxwQxA24sjm5J6KDqc/y11Nok1Tcb9r3t8F7mCiljTt2LguL9jc+HM4i/wDjSyyejyNh/wBoWuVtGUsPBJeR0KP234tkPf0oxG7YRs8MkmIC5EkpMUVh1a3EA+pFWbOstL3aXcs37His8+xeuSM3uOB12eZ1bDHFG7SOus8iKcMan/BTTLU36VtrSTqRT1bVuS49rMtJNQb3JZ8/0jZfsHE2Xg6XjCg/lZRyt3BAPpXN+Zhq4+ZuwXp4eRg95TFpsQBLTqMUYY4zKxMckK/lBaOxb8otfOutTj/rtuW/lqn55cznTf134+vDyLzw6qtNGA2N4zLLK4BEeMKsKrF0wKHZRbLlNZNouoN6Xskt9tc+eRopWcktdW/TIq/7RFP7RGenCNuouHN8uuorR8Ot8trmVbb967CR4Z36VdlADNKo+d2uGjWwZ5LG/KCTkAth2rztOzppPh78iaFZp24lHvbauPteZMoOFgqgqHkJtYXzCjDgz0CsdTWmlDBSyy9l+d/kU1JYp55mw8MbrikWbipDIwlC4kVQuHgx2VCPwgMR9bnzrnbTWlFxwtrL3epso04tPEk/4jWKLVhNZ0WhI6gOFQQQZt3ISWGNSxxHBJIgLeZUNhJ9KsVWVrex4+Wr3OOzboWIqQ7sIg4RWwWHEILZhQTp18zXqVZyTVtfY8xpKLWeg3eW5xLxLtyzBS6lQQTH8pvcHy/Spp13G2WnuJUsV+Zzk3JlccHlsQf2cA8ny5hhkPKvX+R2+JHyezwJuwbHwI2XFiuzve1rY2LEAX0uTVVSpjd7dI904YVYp94eHmkU5xllaRkZlc24r42OHFhLAGwJB0FaYbUovfu8imVBvhv8yx3HusbLGyC3M7PlewuAALnMmyjOqa9b5skyylTwKxD3vu1pGkshZJoo81cLhkiL2YjECRzL+lWUaqilnmm/BnipTbk+DS8ir2PwzIkQQqhzu2KQgW64EVCA5y5zcgXtbK18tri5Xv5fvyKo7O1Gxo9w7GYIEjbDyXAw3sFLEqtzrYED0rFXmpzckaaUHCOFj33dG/MVszDNlJRjlbNkINQqs1lcl04vMZsO60iKFS/w0KIC1wqthJAyufkXUnSpnWlJNPfqRGmotPgTo9B2qosIr7CrkPmslgMaEqxHQNbJh9GBqxVGlbVHhwTz3kN9zlrkujl1CkzQo5KjMKSmC4vVir23W7G/2eHSv+0c9j3KyRiMNCsd8VlgLNiOrXkdhf6kGvUq6csWd+38JERpNK2Vuz8k3de7I4ByDmIALHNrDQeSr/lAA+lVVK0p6lkKcY6E2PQVUz2Ve9thabBYYkUSBlD4GvIuAMpta4BcZ/mrRRqKCfHLyKqsHK3eUGyeFWH4WPxC9pHQKbAhcWAsWINs7dLAC5rXLbFx3bl+TMtmZq917NwYkjvfhqEv54Ra/wDKufUnjm5cTZCOGKiZvf25ptokfJuCzYroULHAmFBZmGQYyE9/03bPXp04rj+8zLWpTnJ8CuO7XiinJZ8TQ8JEEElsA1QNYhRfyNza5OtW/NjOUbLfd5oq+W4xlfhwN7H7n71ymdFGO3/uwtJIqvgueKhwnCeJySqXUErbCT/3D510dnqpRTavufdmuuRhrU25Oztv/JN8IJzSE4PhLHCBH8oVcT+Zz5xf6iqtreS53eZZs6zfKyJXifdX7QgIBJjY3C/M0bWxAeZuFa3XDbrXjZa3y5W4+p62iljS5GT2TcvCkURPxnYHlUMoBsBhmGqria5DWuIyMybV0J7Rii8SsutOt5jjRwyVnd9aj97biIkbCT8MohxBlDoIlLNxbW5mLg5/iP1qKO0Jxz3+WfAmrReLs61Nb4WwlJSmHC07WwG62VVQBSOlkrn7TfEk+BtoWs2uJdisxcOFSSOoDjUEDX0oAfSgB9D2oBZND2NAJJoe1AEmh7GgBtPSgEOnpQABl6UAJoO1ACaDtQBHoOwoAj0HagFj0HagETQdqAI9B2oAj0FALHoKAE0oAT3P3oAT3P3oAT3P3oBE9z96AVPc/egBPc/egCP3NAKnXuaAQde9AC9e/sKAE1Pf2FSDoKgD1qSR1AcKgga+lAD6GgB9D2oAk0PY0Akmh7GgCTQ9jQCtp6UAnT0oAGnpQAug7UAJoO1AImg7UAseg7UAseg7UAiaDtQBHoO1AEegoAj0FSBU0qACe5+9ACe5+9ACe5+9ACe5+9ACe5+9AKnufvQCJ7n70Aqe5oBB170AL17+woATr39hQHQUA9akkd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3" name="AutoShape 4" descr="data:image/jpeg;base64,/9j/4AAQSkZJRgABAQAAAQABAAD/2wCEAAkGBxQPEhUUEBQUFRAPExgUFRUUFBQUFBUUFBgbFxYUFRUYHCkgGBolHBQUIjEhJSkrLy4uFx8zOjMsOCgtLisBCgoKDg0OGxAQGywkICYsLjQsLDQsLCwsLC0sLCwwLCwsLCwsLCwsLCwsLCwsLC0sLCwsLC8vLCwsLCwsLCwsLP/AABEIAL8BCQMBEQACEQEDEQH/xAAbAAABBQEBAAAAAAAAAAAAAAAAAQIEBQYDB//EAEEQAAIBAgMGBAQDBQcEAgMAAAECAwAREiExBAUTIkFxBlGBwSMyYbFCUpEUM4Kh8AdDU2JyouEWg5LCY5MkNLL/xAAaAQEAAwEBAQAAAAAAAAAAAAAAAQMEBQIG/8QAMxEAAgECAwUGBwADAQEBAAAAAAECAxESITEEQVFh8HGBkaGxwQUTIjLR4fEUI0IzUmL/2gAMAwEAAhEDEQA/APbL1BA1zlQA7ZUAOcj2oBXOR7VIEc5HtUAHbI9qAUnKgEDZelACnL0oARsh2oARsh2oAjbIdqAI2yFALGcqkBGcqAVDlQCRtl6n70AqH7n70AIfufvQAp+5+9ACH7n70AKde9ACnXvQAp17+1ACnXv7CgBTr39hQApzPf2FAAOZ/rpQADr39hQApzP9dKAdegFFCR1AcaggSTSgEfSgFk0PagCTQ9qAR9D2oAfQ9qAU6UAgOXpQAunpQAmg7UAR6DtQBHoO1AEZyFALHoKAI9KkCppUASPT1P3qQKmnqfvQAnufvQAnufvUAE9z96kAvvQCr170Ai9e/tQAnXv7CgBevf2FAC6nv7CgBdT/AF0FAA1Pf2FAC6nv7UA+gFFCRaA5VBAkmlAI+lAEmh7UASHI9qAH0PagB9D2oBW0oBvT0oAXT0oATQdqAI9B2oBY9B2FAUm8N7lLrHg5LAswZua1yoAIGWVzi66VFapToxUp6vRFlCjOtJqOi1Z03JvJ3bhyYSShdSowmykAhhc/nUjv6maco1afzErZ2a9DzVg6VTA3fLX1LePSh5FTSgEj09T96AVNPU/egBNPU/egBPc/epAJ7n71AFTr3NAC9e9AC9e/tQCL17+woBV69/YVIBdT39hQAup7+wqAC6nv7CpALqe/sKAfQCihI6gONQQNfSgB9KAib42nhQswNjdVF/N2Cj/+qspRxSseZuyyKnaN7vd7OgS5w/CJa3S5x9untexRhbNZ9v6Nn+FU4+X7EO9pLE41tY6x6npo4/rtmww4eYexVP8A68ifu3bHkMgYqVRFzVGSzsCcFixvy4TfL5hXmpCKimt/oY/qU3Fu9i0OlUnog7TvFI8r4nseVBibLUm3ygeZsKsjTk89FxZ4lUSIib9XMGNxgHMcUJA/STPUaX1qLQ3TXn+ClbVC9vx+Sfse2JILKeZRmpBVh3VgCP0pKDjqXxmpaEiPQdq8HoWPQdhQGTn2NlAVlc4C2EqjOrhmxAjADhY3JOK2fmKr2vZntE8cWuxu1jTsm1RoRcZLw3lp4e2J1+JKMLMuFEyuiXxHERqzGxOZ0FWxSp01TWe9vn+jPUl8yo5vuLiPSoIBNKASPT1P3oBU09T96AVPc/egBPc/egBPc/egBPc0AL170AL170AL17+woAXr39hUgE1Pf2FAA1Pf2qAKvXv7CgBdT39hUgdQDhQkWgOVQQNfSgB9KApfFL8sa5WLljfyjRiv+8x1fQyxPl6v8EwWKrBc/Qqm2flABu7sqi45QWuSzdb4QxA6Bc9SK9wzbvpY6G1bTKnZxSzdixj3Y6ZlI2tf+9bP0MfbqevnXhyg978P2ZZ7XVatZeP6LPduymKKzWMjYnkI0Lvctb6Z2H0ArxVmpSy03dhlpxwrPUmHSqz2YA8+NrmzBpDh5MXGlIjBNjiHPHn5La2VWVYOrX+W3kkvJZnGnH5lRq+X5ZMk3E8SdcrnEhxKBnmVsHJtlkDqT9Ko/wAaL+2XjkepbDKKyfXqcthx4lQMMaC8bKQygsBhzGWBsri4uDoWpRnKnPBPTeut54oynGeBvrrq5rt2bUJokcC2JcwdVYZMp+oII9KuqQwScTsQlijc5bz2owxBha+OJc8/nkVD/JjU04qTz4PyRE20suK82Qt37fLIcKlD+XErKSB1JUkeWdhrVFLaaVV2s15mmts1Skr3TLTdm0cWJHtbiIGtra40v1q6pHDJx4GeEsUUzvHpXg9Gc8Ub2k2cDh4rIhZwuC92dUjuWVrD95oNQK9uShSc2r5pL39i7ZaH+RXVLFhybuVmy+LbAB5LN+K6K6rmb/KUuFFrnqcheqltNPfHwZtn8Irf8Suua619M3YnbL4qDELdCzeavFYlrBTbHzHWw0Gtq9KrRbtmvP8ABRP4dtMYuVk+s32dIv8AYNrxl1KlXiPMLgjmuQQRqO9j9KsnDCk75MwxldtHPad5pFl8zs5QKpW+LI2JYgDJlOZ616hRlPPcV1NohTsm82Lu/eAkNiMJYF1zVlZQbEqynOxIv3FROk45k060Zq636E1Ovc1UWiL170Aq9e9AIvXv7CpAqanv7CoAJqe/sKkCrqe/sKAF1Pf2FAC6nv7CgHUA4UJFoDlUEDX0oAk0NAZ3xKLyrfSKFmt9ZHUC3/1nXpetNLKm+b9C3Zc667H5hu2G8iXvdInlN/zOcCEDywiXPU3o3aD5u3hm/YbZPFWUd0V17mifQ9qzFQPoe1ARt7bRwoJHGqRsR3tkP1tVlKOKaXM8zlhi2Y3ZVjVFUuLNPCgJIVcERx3sT+WHU+fe87M3OrOos3n55HKoYW277115Gpl3xGq8h4jWyVCDewvm3yqMtSRT5T/6yXM6Uq0Yoy24EJcNa5xFyciq3Ys2Etkqi9r5noLHOssp/Mq4kjkUW51cSW/rkanw7nEWtZZZHkUf5HYlT6jm/irZXylbgkjr0ftvxbI+/wCTKBfOTGcr5RoSMuvOY/1qvFhpTnyt3ssUcVSEefksys3VKUuRlZSepyUEmwH3OQvXI2K/zEuZ2dtt8ptmi3HHh2aEflhQfoorsVnepJ82cSmrQS5EyPSqz2ebeMNqaV8EVy80xWwIFotnBXExvkOI0xucuUnpXnbHaMKa7X3/AKsdj4FTjiq7RPRZL9EWDwqcLcxLJy3VHeMvkbB0B5QrakC5/Wq/8KWFO6z5mp/H6eNxwuyetus/Q5f9PPGcWNGsTYAFjlc3KEeS6Z3JA87RHYauJHqXxzZnB66aeyPSdxbK0cXxDeaQl5T5u2o7AAKPoK2VZJystFkj5iCsrvVmH2l8cxbP4ju1yCQQzlVsv4uQILDU65V26McNK3Z1yz8D5D4lPFtf938Fvy3LXeaLc+UsJyzMyn8TXshON9GblHy5C1ulc/aPtfd76Lh266nc+H6LtfN6LV6N9mS03FtvuQrs8tvmYGNf9UhwL/NhWSgr1F1odKq7QZmd3zs5fD+7iLsxxOqqguRiwtmbA2A7k2GfTrU4xSvq7eJ8/se11602o2sm+5daJdrdtdVuZWEEYckvw1xEkk3wi9yda5dZpzdtLn0NK+BX4GV2vfki7QUV3s8jheaNQAr8MKMSEWxI9yfMakWO2NCOC7W5ce3iVpt3d95Y/wDUGCXhh45bEhi3wsGEZ3kuVY5HLCNCchnVXyE44rNeZ7vJcy82LbFkLAXVxYlGsGAIFjlkQfMEg+dZpQcT1GSZJXU9/YV5PQL17+woAXU9/YUA+gFFCR1Acqgga+lAI+hoDMb6uZ5DfILFHb6gO+nU/EH9WrTHKml2mjYv/Sb5L3OuyzYWLphzQI2JjYgFivOL2a7PewtbsDUN3jhZ62jZ3ixx14ddMt937bxkclcOFiozvewBvoPO1vpVdSCi1mY03dprRkx9D2NVnoqfEs4WNFY2Ekq3/wBMfxT+uAL/ABVbTajim9yfnl7lG0TUY5mV2bEBdVF1N+IcsJKlmwD8KhcyeuXSwrBBzWUTjQxJfSu/zyO+7rykFizqBdUj+KxvnZj8q55kuRn6Wvhs1Ru88lzLqNKc3eWnj13lts+4WmYPtPyhVAjDFsWHrK3W9zyrlnqc73ww03eOb48Oz8m2OyXlin12miiGQ7CvDNpQ70f4pOXwtltn/wDO4H62hqNoeHZZc36L9nrZo4tpiuC69CsjBEMmZDSR8MW/+X4alj0F3Fh1OflWL4ZH/cm+3uWeZv8AiUv9TS6fI2MC2UAaAW/Stzd3c5yyOG2bTwYnk1wIWA8yBkPU2HrXqEcUlE8zlhi2eYbDseLaXVpAI1cRvK3Nie/yKLcxLXbDoMi1wLHHUfzK0nub/iPqaf8Ao2KmrXlhvbTtb4duvDU9E8OreEPn8Z3lz1wuxKX/AIcNb6+U8PBJeB8rTd1i4u5ZJp6n71SeyJvPaeDBK4+ZFYr9WzCj1JFWUo4ppHipLDFsw+2xiKbhqQRGixk3JsFUKRfUaG4Gedupru0fqpYnz6/p8Xt0rbZJJ8Fe+mWnLuLrdG1lm2e62CTPGBYLYNE5sFGYzQZnqT5Vg2imo4s9VfzW/vO78M2iVSKTVrO3Dc93WZP8TbRgRLAH4jSEHQiJWYX/AI+HVGyQxSfh4v8ABt2+r8qi5cM/BFLu/ZsUABXKeRYUzys7fGKrbM4Fe7egsBW2vO1TXTN92nnu8czk/C6N6eJrJ5Lv1suzf3LI2qde9cg+jPK9hhfaNpXMrjIOR4ZWNjcyFvwkljhOpLAi2V+1NqEH1n1qZ6f2o5x7tYWePmxXdV0cL8wIRvmyUG4uLlfmqXUX2yJjNStYvNz7xZZBBIrJIGurkNjV3AyC2xOh/Fi1uWJWwAzVaaaxrNcOvLwzPTV+02uwbRxASRZlbC664XAFxfqNCD1BBrnzjhZ7jK6JK9e/sK8noRdT39hQD6AUUJHUByqCBsmlAEmlAZGQ45ZGt80r53tcR2itf8K2iJJ8j2rXLJJcl55+5r2LKnKXF+mX8O0GyO2NkUNGjMqBSBfDkbq2QF1A1Py51EsKsm8zw9tk01h8y+2DZzFCFb5sJLnzdrs59WJqmpLFJtdIywjhjZkp9D2qs9GU8VbUC5TO8cQAsBbFKwJvfSyxj/7Kms8NG3/0/Q5u31FbCVOzTmMsTZgii4tlw5L3PMM8RFix88hpbNGNSmlU3bmYouVN4urP88TR7k2sxqiP+7kyibqrWvwWzNss1vmRkcxnubVWONa717/k6mz1PpV9H1b8F7HoO1UmsI9B2oDM7bJcznLN4ohcXyjTGbfxSkVX8QlhoRjxz68DR8Pjirylwy68RdjjxcFL3xzB2XyEK47k9Wx8LtemwRw05T5W8f0PiEsU4xt0vY00egqwzlL4l2kJGguBzGQltAsAxi9tRxBELf5qti8EZT4LzeX5EKfzasKaV7teCPN93bTOmGZEuRjYMVU6sA2FPIs4xMBnpcZ1zaSnKSwrM+x2r/GjBxqSssr+132aLvNHuYyThFKIqzHCpFg6qubMuG2Gyqbkj5nFgAK6dCda7lU0XHe9x8v8Qp7JFKNB3be7RLf+FbvN/Hp+v3qozFPv2XKNMrGQytc2GCD4mf0xiMetaNnjdt93jl6XM20zwwv3+GZk92Ph4s+QeNJJBlfmsbBQb2zI5j2GddfaNI092S/v47z5T4XHFWdV2vm/5+X2LMmeH5LorkZjaoiTbK7lo9Sbn952F/rVG1rO3/5fln7HQ+ENfU7f9Lq+pP8AE7FpQuQjjiYyM2dhJIMIA6seCQPXSqNiVlfe3l3L0VzX8XbwWyUbfU36JcXYb4fgxzRswa4R5eY9MoorDoLNL/wLVO1StFxXJe79jz8KptpVJJ3eefDRWW7eaPb5+HFK/wDho7f+Kk+1c+nHFNLmdmbtFswW5YgNqY8pWFSBdSOaGLDyqNWFvmOQv5sK6dV3p9r9WVxWGNuRtd17Kp2eNHUMoijBDC4yRelc+pJqo2uLPVOK+Wk+Bk/Eu72XaEtiYi2CxUOwHm5zuuQxZkCxvcE1toTTpvz/AJzPOjwmg3DPeQcytxor3QNgLwkIxUtcsMLxjFc3wXrNVj9Omj9emSnafavQvh17+1Zi0RdT39hQDxQDhQkWgONQQI+lActsmEcbu2iKWPZRc/avUY4mkiG7K5lt3JgUcQZonEdSbZ2xuzetyF7fWtNT6p5cTbBunsyd92v4/JoN0RFNnQN8xjxN/qcYm/mxqms7zZgpK0FcnPoexqo9g+h7UBirHamGEE8V2mYt+7wmyxsR+K0ap6m3eNqV6ipr/nLv3+ZyKt600kt9+X7yJO0bPeD9pOsjEtfK8EgVEJtoAEhfLSzVrmsSdHl5rP8AKNNSnek5dW6syFsc5IML3VGAH5cBvdXudGBIbzJwjIVz6FZ05ow0akk/lvTrP346Gs3PtRliUsLSC6OPKRDhYdri4+hFaqsMMrLTd2HZpyxRzJkeg7VWezJQtxI0zvjeSQ2+Zi7kqoPQYcOdZviLUqqhwsu+xt+HxcKbnxv2W4ltuyO8xyAGzwpGLaB5PiSW9BFW2McFGMeOfh0zDOWOs5cOvwW8egqskyXiedisxjCseTZVxWyL/ElIv/28+mAnpU7Q3Giorf8Az8mv4XCM9qxSbtFde3boM3DsseCFUu7SS4nkIsHTZxiHCB/ug5jA88z1vTZUowlNcLePta5PxSpOVVQlktbcO3npc1kUK3xYRiz5rC9r+etMT0Mdle51TT1P3qAZPfW8QskxB51UbPGLXN2PElP6NGO4rp7LRclG+l7v29zi/FdrVKEkn9TVku3U4bo2UNGISQTtEo4gA0ji53Bb8V+RbDIYh1vXvaan14+Cy7XloUfCKOGk4t5t58rc9/dku25E3VEVR4woMhiJUgMSZIGuLschzx565kDpVlaSklK+V/X++pXs0fk7TKnbVZavTn69x23ztQldyMIjkdOdrHlSMPkNSPjHTXSo2WnhW+6vl2u3sT8Zq4rRySbWb5Lhrv79C+3AoMkzDFZRFEC98XKnEOK/W838qwbQ3ZLteXbb2OzsiWHK+iWeul8/EkeIM9mlGmMYP/MhP/aq9n/9E+si+t9jMZuVDg2sliXYGG4s12mcICzjK92uAD5k9K6FRrFDLn4K54qZQfWp6HEAMhoMv0ArlPMvSsYjx5tEbSqhazopFh14mA2OY/DGT6jS9x0tjjJRcrav0/pRJ3n2L1LLwts5V4xhCcKFmtfE3x2TCXP5jwWyGmQ6VVtErxbvq/T+kr/0XJev8NQvXv7ViLgXU9/YUA8UAooSOoDjUEDX0oCt8RuBDhOkroh/0XxOPVFcetXUF9V+C/nmeJpytFb3YpNojLJLcZykRG/zXnbAbeWRY38h9TVtP7lyz8Ddt0kqKgt9ka1hke1ZDILJoexoCv8AEEzJA4TOSQcNBkOZ+W+fkLn0qykvqvwz8CqtJxg7a7jMITKGXoxWGOxyBPKWHngTGR0Ww1JvVezPHVc5bszmUW6knfsXXLwRrdq2UPC0duV4ylvIFbV7hJqalzOtKKcbGLeY4o5M7yRJJlYHEyi+HyNyRiOhLHWs20xwVpLmcOq2qmLv6/Jo9yzgytYqRtESTct8PEX4clr56COtd8dGMuGXv+Tq0J4nfir9+jLLa5+FC7n+7jZv/Fb15hHFJLmXzlhi2Z/ZdiCiOO1xHGi4V1dgoDXPTO9zoO9c/aUqleT5vLj1vOls7cKCXLV7utxa+HBeIvleaR3y0tfAlv4ESunWyajwS68TmQzu+LZY4wqYm+VVJPYC5qpK7sj23ZXPLvFe1FkiSzLbFJITkGkntIVUfiCggX06VRt071LLRZeB9F8AoYKTm7Xln2dpX7Jv5oslRGRdFlXGpJtdjfVzhUX6AWFUQ2idP7WdCv8ADKNdf7NetOC9d5feHt4jao3ieNOI5CIwSx+I1mJAGHlXEw+i9bE1v2PaKk5fU9Mz574x8OpbPFOnvysehBgiEnJUBJ+gX/gUs5M5uiPPJnLOuLDifE7YSAVMrF2V3IsLYrX6Ad679KKjTfWnBdXPjPiFTHtSWT7N3G73eyNduSG8jmyhYFEChflxfvJSt8yLsgv/AJDXIryy7c/ZH1Oy01FJJJWVstOLsUUhME/EsCo2iVRcnLnLsbHIfObeprdT/wBlFw32T8rexxdubobXCtbK9vzy35EPZN1njiMEhRK4DAhrIGJBX8tlwDPQ/pV3z1Gi5Php+e30M1fZ3X21Ri8r662tw7Ms+JrvDWcOPP4zvJnmcLMcFydeQJXI2j77cMvz5n1FBfRfrqxH8WSWgtlzSr8xIBwHiWJGf930zr1sq+vuf49ya2iXNGd3DKsUcKXeQmfiMqAYOVWCBSSFzkI5icyhtcAVrqpylJ6Zf3yPE3ouZJ3x4xKXWPhhrjRuIwBGZxAcMH1bXSvFLY083f0/foenKb5eZnY5BtbgYFJAJu2d9GeWVjmVvzG/QIoGbVqadNa9cF1zISSR6D4Z2YIhcLhEpGBTqsSgCMH6kXY/VzXM2iV5YeHrv/B6pZrFx9Nxbjr/AF0qgtBdT39hQDxQDhQkWgONQQNk0oDntcCyLZxca9iOoPQ16jJxd0Q0nqRZt1rdSGcCNseHGWUkAgXDXt818rV7VV2ayzPLprInvoexqo9hJoe1AVm9tkeRlIVGjRHuGdkONxhDCynRS4/iNWxccDi75+hTVpubtuIGw7oMcqExgLGWbEHDj5MCi+TXu7n5QP5VFOMKcJYXqUUdmVOWnVjQjT0qs2mP2jdLuoUhwImcDDGCCuNipxFhflYWHTOve0UlVliUlovQ5lbZZVOVuXMsd1bLIjbPdGHCSRGY8MAK9mAsrEnNB0r1CKhScW09DRQpygop7rlrt2zGWIopALYdRcWDAkEDzAI9ainJRldmmccUbIgRbrkUhldL5EgLIumdr4ydbVR8iipYldd5f/kVXHC7PuJ+6dm4MMUd78ONVva18IAvarqk8c3LiyiEcMUjvJCJIyjfK6lT0NmFj96iLcWmiWrqzKbbfDqzlGkYO0dsJkRTkNFYJhuLm9qSVOTvKPn/AEvobTXoxcac7JnH/phCQxTZzbQcKRVFiT8oltqTfLOodOj/APL8f0e1t+1pWU+u0lbv3Tw3jIWJI4g5tGCCzkBFY38lxjU/NXtOEIOMVrYzValWrNSqO9rnbfjjhKjEKs8gjZiQAEzZ7k6XVCv8Ve6C+ptbkVVn9NnvMuiYp3kUIYUZ3BsFjwxm5OEHm+nmc/Ouq5pUVBt4vPPmfLR2ac9sc1FYbt6WWXLf7vM1u4oSkCYvna7v/rkJdv5sa5FaV5u3Vj6qkrQXWpkd8grKzDrNIAbnlPLmOgOeuv6CutstpU8PJe58z8YvGvGfaly08w3ZPyTEEgxxMUscON/lW/XCC4sv1ubk02iNnFPe/Bfvj7Hn4XNTnK25Zbrv8K+S73mbfY4RGioNEAUdly9q405YpNn1cVZJGd8Z4GVVkDFVV5LLmxe6Roq/UmQi/SteyXV2uS936FU85pdvXmYGJJDiRB8pOLCSQpORAPnbEt/yhtcyek3HJskk7F4akkQySFYYvzSXXEbAgKupviFrCvEtoinhWb5EOyV2bDw94dAQBkwxjNywtLOcjZhqkQIBwHM2F7Zg4q20Z5PPyX75kKLnrp6/o1i6nv7CsJeOXrQCLqe/sKAeKAUUJHUBxqCBr6UAPoaAJND2oBZND2NAJJoexoAfQ9jQCnT0oBOnpQCLp6UAR6DtQCx6DtQCR6DsKAI9B2oB0WgoATQUAkelAEelACDL+vOpBy/ZI2zZEJucyqk6+ZFelOS0Z5wxeqO0enqfvXk9Fc26FZy4d1bGWFhGQGPKWGNDYkKKujXko4bev5KJ7PCUlN6rTkNfdjMAvEunEV2BjUM2Bw1rphGeEdKKqk72ztx4k/JysuPAs09z96oLiLPsuIlkOGQjBiILcl7kAXABv1qyMrZPQ8uN81qQ9i3EkYKh5LZCysIrgaXMYUn9aslXbei9fU8/L4t+noStl3bFG2JUGMaOxLvp+diT/OvEqs5KzeRKpxTvYlp17+wqo9ir17+woBy9akCLqe/sKAeKAUUJHUBxqCBsmlAD6GgCTQ9qAWTQ9jQBJoexoBH0PY0Ap09KAQaelAC6elAEeg7UAR6DsKAgbbveHZwOK4Bw4rWJa3nYdj+h8qtp0Z1PtRXOrGH3M77v2tZkuh0yIIIINgbEHTIg9iK8zg4OzPUZKSuiTFoK8HoE0FAJHpQBHpUgWPT+vOgBNPU/egBPc/egCP3P3oAT3P3qACe5+9SATr3NQAXr3qQC9e9AC9e/sKAF69/YUA5etAIup7+woB4oBRQkdQHGoIGvpQBJoaAhbRvWIYhiLFbhuGjyYSNcRRTh9atVGb6seHUijpDt8coIRubDfCQVa3nhYA2+tq8ypyjqiYzi9CS+h7V4PQPoe1AK2lAN6elAC6elAKmg7UAR6DtQHnXirZDxgzsbtKLKWwgrgXA6HyFmUkXII0zF+xss1gsuH9ObtEHjvzNV4S2R44i0gCmUghQpUKioqLykkgkLfPPMXzvWHapqUkluNdCLSbe8u49BWUvFTQUAkelAEelALHpQAnufvQAnufvQGd3b4rjmlMYRgvEKB7gi5JCkgZWY3tYk5aAVsnscoQxN7r2M0dpjKVrGiT3P3rGaQT3P3oAXr3NAKvXvQAvXvUgRevf2FQAXr39hQCr1qQC6nv7CgHigFFCRaA5VBA2TSgMn443i0TRpHcyTRSRqAbG8jxjXpkrC/S9dDYqSknJ6Jr3Mm0zcWktXf2KjaBLKgj2eQzpClpEVGEd7k2vkHTECAB0Qa1ojgi8U1a7ye/8ARQ8UlaLvbVbhux7y5sG08ViC1ksVdHIsGW4x48gFVQqgetTOldYqdu3rK3Fu7IhUztO5td1bSzoyyfvYSUa9gTkGVrDIXVlJt1vXMrQUXeOjN9KTas9UWD6HsapLDO7/APERgkMMahpCseEZliZCwNkGtgo1I+atlDZVOONvLPyM1au4SwrXIr9s3+wmECTMeZVZwsYAJPMAMDYtQAB1v0F6uhsywY3Huz/KK5V3jwp+hpd0bSZIuf8AeIzRvbTFGxUkfQ2v61hqwUZZaarvNVOTcc9Samg7VWexI9B2FAUUfiRLAFGxlsIW6C/MyIQWYa4b5aVr/wAWW5+pn+fHeibuneizZAfhxAhldSAxU2KnUEVVUouGZZCopOxYx6CqSwE0FAM4gVbsQANSTYfqalJt5BtLU47Ht8UmUckbsNQrqx/QGvUqc45tNHlTi8kyTHpXg9Cp7n70BC3tG7bPKsd8bI4W2Rub6fXWrKLSmnLS54qJuDtqZTwl4eIkEsisqxOzKGUoS1yFwocwAMyTqcI0XPobVtKw4YvUx7PQzxPcbhPc/euWbwT3P3oBE9zQCp170AL170AJ170ALqe/sKkCr17+1QBF1Pf2FAdBUgUUJFoDlUEDZNKA8+8d432kBLnJIgq3uWYMxGLpdZAOxNdfYcKpO/ac7aruasaDwtszRrNjIJV1i5QAvwo1BCgdAxYelY9qkpONu3xZp2eLV79ngVX9oEQxxFcnwOJGAY2jxKFJw56lgP8AURWjYJfTJPTd2lO1r6k0Wfh1n4kgdXW2zxfPhxnOXCzKosht+HOwAqjaFHCrcX7FlBvE78F7mjk0PY1jNR57v6PjbawW+J5OEOcIpREQEFtQCzPproBc12KDwUM+F/NnNqrFVIW9FjXabwrghACDCeEpIurc5+RSVYEjMhTbW9WUsTpfU7vx8t54qYVU+nTw/hutz8sm0r5SK4/jiS/81auVWzjB8vRs6FPKUlz9i0TQdqoLRFay3OgF/wBBU2uweTbr2AzyADnZlDYAxtzAFjK/4EF7G2Z+UeY79SooQ4dbuL/rOPCGOR6Ju2PDMF5fhbLGOUYV5mbRb5Dk0rj1HeF+MmdKKtO3Ito9B2rOXFLv3fo2ZQq5ykCwsSFxZLkM2Ym9lGtjoATWmhs7qZvTrplNWtgyWpgNs22Vzjle+JWszlcAANjwxplpiUXJvbzrr04QirJdc/2c2cpN3bJO79t2qVOEhGCJkRXwriSRiAio4zDante+VeKkKUXierv4cz1GVRrCtx6fCLKBrbr5/WuGzrIcnufvUAibdvBdnUM4Yhnw8qls2awvbTM1ZTpubsjxOagrshbNvviK7RRkrGMTF3VBYjEMhiINs7ECrXQwtKT1PCrYk3FFpscuNFaxGMYrHUYs7H9aonHDJoti7pM57Tt0cIvK6oLn5mA69POphTlPKKuRKcY6srf+o4yrtGkjrCfiNgKBOpvxLEkDOwBq7/GldJtK+nSK3XjZtZ2LpD96zFxDi3pCzFRImIMwsWAN1NmAB1sRVjpTSvY8KpF5XJcbXvbzrw0e7jl69/YUBx2jakiBaRgq3tcm2ZGQHmfpUxi5OyREpKKuyEN+wggMWTG1lLxyICQBfNlFvWrf8ee7PvRX86G8thVJaOFCR1AcaggZJpQHnm9tvZdtchjh4uSxjFISoWIqoOQZuGVv0GLzsexSpp0Flu7uPlc5tSbVXXf+vMtI/EA2ROE6HjEySSEumBC7F2LlSxHzAWtc5ACqHszqvGnlklz7C5VsH0tZkTYttZ52lmxHCMbKORYkAOBptbHM4YRc3Yk56e500qeGH9fL3fgeIybnil/O32Rq91wtheSQEPtBxlTqigYUQ/UKLn6k1hqyV1FaLpmumnnJ7ywfQ9qpLDz3dyh5pNpLqFgE8wGFcb2kcm18youBiy8h1Ndio8NNU0tbLlojmwV5ubel2RfEexNGqJfJNn2csuEnE/xsTFhpazn1r3s1RSbfN+x5rxasuS9zW7gY8U4r3k2TZ35lwm68RTdbm34cq59dLDluk/Y2Ub4u5e5fJoO1ZDQQN9SlNlmYaiFrdyth/MiraKvUiuZXVdoN8jz/AGoIsjxhy64hjFxEjFRYB3GiLa1zmc8IF8VdiOJxUrW4b/Dn0zmytdq/t0jcbhF3kPLyLDFyXwckYflv+H41cqtol2vz/R0KWr7l14lvFoO1Zy48w3m0gl4sgIVnlCsp5rhipAY5RthCri1CjLWu7SUXDCuC658e05NRyxXfF9ci/wDCm8YI1cEYSWBuqOyhCAqC9rgXDWxWve/Wsm1UqkmmumaaFSEbov8AY02eZhIgjaSM/MtsSk3HNbMZE6+dY5OrFYXezNCUJO61LGPSqS0VNPU/egMt/aBNbZ0QGxlnAJ+i4mP88Nb/AIev9jfBGTbHaFuLKnd0w4QjxFV2grHFF+J0klUS7TNbQtmBfsL61oqR+vFbTNvmlkl2byiL+nDxyS9W/Y30Yy9T965B0jA+M53XaHZbBVjjUmwLFsUjKo+g+Y/6V+ldfYoxdNJ8X7fw521Nqba4L3Dwju1p1aSVgsTxvFEhtduJdWfPzJ11Y/QWLaqqg1GKzum32ddwoU3JXlpbLvNluLaOLBG51ZBi/wBQFm/mDXNrRw1GuZtpO8E2edlnZy55VON1eUApHG7F3lRfxE4wB9TYXNsPY+lRsuWS3vcjmu7lft7uZrvBsIXjFIzGilIwrWxnCuMu9vxnii46adK5+1ybw3d9X1yyNmzpK9lbTrzNC8gUMzEBVzJOgAFyTWNJt2Rqbtmzy7e++X2uUutwqMBHnYJ1FvJjhuT0APkK7tKgqUcL7zk1KrqSuu4ZunYW2mVUu3DkkwOc+cEFpBc9Coa4/wAwvrlNWpGEW7ZpZcuBEIOUkuuZ6yorgnXHihI6gOFQQM2hwqknRRc9hmalK7sHoeZ7y2uRStzYiPGBGby45yZGjQWykYva/wCFe9m7dOEWn0ssr9nqcucmn1fP39Cp2ZJTIY40P7Rck4zbhsNZHLX5hfIm4W982NxfJxw4m8vXkus+wqipYrJZnoG4t3q0YxAKsJN4Bc2mAuZJnOcj9QdMwRfIjk16jTy37+XBcDfRgms927nz4mkfQ9jWI1HLbpuHG7nREZj/AAgn2r1BXkkRJ2VzzTYWMIkgUFhIiLKcAU4nKki5N2sCwCj5rkgefbmlO03u07uu45cG43jx1LHxXvHHJJHGGBmgh53DRKiJJIzMxcDK5A/5yqjZadoqUtzfO90i2vO8mlvS5b2Xu7GAk2UhsSvsjpisy4jGYyDZs+ra1lqL6Z8pL3L4P6o9j9jQpoO1YzSU3ijaVj2dcZsrSwqevLjVmAHXlU1p2WLlUy4P0KdoklDPivUyHh/ZUm2kMEMoL4jxHGBb5ksQLSSWzwjIeZ1HRrzlClZu2W7rJczFTipVLpX682bfw/nEXP8AeySP6FiE/wBqrXLr/dbgkb6Wl+bLGPQdqpLCl3x4cj2oA/LJkbjNW0+ZfMgAXFjlrWmjtU6WW4oq7PGoYXfe6H2ckEhEviVS5OM/5DhF7XtnmOvnXWoV41FxfWvVjn1aLg+RK3NvFmeKGO3FDgCVzh4Y6xomV1Ns1JJbWwNV1acVFzlpw48z3CbclFa8eHI9A3VtfFTmGGRGKSLrhcZ5HqCCCD1BFcipDC8tNx0YSxLPXeSk0/X71WezNeJ+ZiL24ezSkZXu0siIoA8zhYDvW7Zclfi15JmXaM33PzKzcUH7vLEZdpXFNf52hDOVjH+EmALfQnTKrq8teS07cs+bKqcdObWfZ7I3Ke5+9cs3nn3iDaBK0qXuH2lnfyEOzqIgGIzsZA2mZ0GZFdfZ4uKT5Zdrz9DnVmpNrn5L9nHY3MU5YqH2sjhxxtbDEbXZntkqothYZDnGi3r1JYoWvaO98f7+DynhnfWW5cP4X2594BNk2nC4k/ZjKQ6iytiBkuo8sbMB2rLVp3rQurXt+DRTnanLO9rlTu/Z1O2LG3xFiKKiLpeJAC8hP4Izit5sx+taKkn8lyWV73fa93N+hTGK+Ylrp5fj1NZ4dOKN3/xppX9MZVf9qrXP2jKSjwS9DZRzTfFsovG+9bkbIhOKUhpStrrEM+uXQk36L9a1bFS1qvdp2lG1VNKa369hI8M+G4lQSSJiJJMayAHCjWIJW1sZAW5tlkOleNp2qblhi+23WhNChFRu12Fzsu6Yo5TIihWAIsuSDFYswQZBjYXI1rNKtOUcLZeqUVLEizFVlg4UJHUBwqCCs8RN8AoNZ2WEf91grH0UsfSrtnX134Z+BXV+23HLxPPttYieYxqICMZBYkyZAsVTXC5GrfhFtPxdeH/nFSeLTs/nqc1/e7ZdddhWyEJHZ8TbTOC0zuDZOYgrGv4muDzHTpbM1ck3K6+1aL8leSVnq9TYbi2/AYwcjYQupYvIEYHgvMbWDY7qF6CS1sq59endPxXDnblb0NlGdmvDu3XNq+h7GuYbik8abWItke9/ilYrDUhzzAfXCGrVscHKquWZTtErU2YncO0YZDMxzUSSAPzySEAnCuVowcgZLAnQeQ6deN44FyXJfnsMFF2lif765nLb5QX4rBi0tmUz5i9s2wAcyrmBlbI6/KPVONlhW7h1vPMnnifn1uNbsE112Jy0jEySIWkADHiRuQbDRSVW30tXPqRzqKy0WnJo2QeUHz9mahNB2rAazH/2gbThSBbKxLM4xWsCFwA2ORtxL5+VdH4fC7k+usjHtkrJIrfCqiNZJTGX/Z4nYzMbKjBb4IktmT1Y59tDftTxWjfVrLj2lVDK8raXz/BuN0QcKCJPyRIvqFANcurLFNvmb6atFIlR6DtVZ6Ej0HagKrxBsnE2csB8SAcWNhbErIL8p6Ei49av2eeGolueTKq0cUOaMLu9ESUts7XclsM8vywxj95O3QvY2HoT8wA61RycLT04LfwXXsc6NlK8fF7uLNnuyJYZ41RmZZ9mLFmJZnaNwQ5J6kTH+XlXMqNzptvc/Vfo3QSjNJb16f0vU0/X71lNBg/EO2GXaJYEUs8jImpXlhvJbEPlXFI2JugU9SLdbZ4Yaam3ln55eiyOfWlim4JcPLMttwopkhCScRYopXLC4TEzLGojXRUARwLZfzrPXbwybVrtfnPmXUksSs75PpcjRTTCNGdvljDMey3J+1Y4xcmkt5pbsrs84baLMsceFJEUS7RK2arKSWLHzwFyFXq58wK7Kjliea0S5fvfyOY5Z2Wu98/1u5kbaeGpcIZAjMVINzNIt8UkjsdLsMNvNfpY2QxNK9vZcF7nieFN2/b4st5NpMcUnEwIu0wKgSPMR8KYIUOZu4SYX7VmUcU1hu7Pfvur+qLnK0XfevCz/ZG8M7Tw+PKhsqpI3OVMkrWJSNfotwSRqSOlWbTHFhi+XYuLPNCWG8l+2bLjLsGyXfNdnjAt1ZgAoUfUtYetcyzrVbLezddUqee5GQ3DszTPeQBn22Y8aU9VjGN4Yh/hjCiE9SbDIV0a0lCNl/ysl25XfPeYqcXJ573m/Zctxvn2hU+ZlW5yuwHQedclRb0R0W0tTpC4NyDcX1GY0FQ00Te51FAPFCR1AcKggofEG2JHIhkNk2dHnbzxH4UYA6k45Ldq1UIOUXbVtL3fsUVZJSV92fsjLbi2JjC8jL/+3KkSM5JkKNJeXPSxUNnbM36Vvr1EpqKf2pt8NMvMyUYPC5W1dvPMZv7ZhGGYXxLPMtlS2jlg8kvkBIoC/wAxU0JuVlyXpuXcRVilnzfVzjsM4jgcEkF0LIq4QgdCGWSWQ2xtiVQAuQ01yr1Ujimn4/hLceYO0evFs9LjlDoGGjriHYi9cSSs7HUTurmU8fCWQIkNzw1aV7Xvhb4Y9LNJf6A10NhwRu5b8l6/gybXidlHtK3w7sbEIpQKm0OGLHOWRIedmJ0Ed+GoAH4uupu2iazd9F3K+XjqVUYvJW18cvbQgb8gCSOseHicaS4tiYLfGCxY4VQBtMhlnpcW0JNxTlpZddpXVSUmlrd9dhN3e5jiYs6go8c4j1lYI6mSWRjzZoTYG2RvYVXUSlJWXFX3cku89wdk8+D59p6DHoO1cc6Ri/FO0ycR8JVIo4Y0eQnmBYlykag3LkYNLaajWunskY4FfNtuy/PIw7RKWJ2yVtTluCUybMy4nIlkihUEBYlVnGNUtqwXEWyHTXWvVdYaieWSb59cCKTvB82lyNxFoOwrls3lfvnbmghUxgGR3RFU25rkFhmR+APVtCmpys9LdeZVVm4Ry1H7NvaFiE4iiQAEoxwOB9UaxFRKjNK9siVVi3a5w3vvJEhcKwaRo2wopBOY+YgaKNSTlXujSk5q+SueatRKLtqYDdUjbQ2ZWOOMKWdrYI0XJGYHJm1KqfxEsb9OtVSgss2/F9b+WRz4NyfBenW7xN7u4Y9oJBLLs0CxBibkvJZ2uepwrEf4q5VTKnnvd/Dpm+GdTsXr0i2DAAk6C5J+grPa7L9DzTZZ+K5Z+cbSxKxKcLzY2LmNmPyQhjzH8WG2YFduUcMbLK2/hz5vhwOUpYnd533ceXZx4m23MMU07WAwGOAAaDhrjIX6AykelcutlCK7X4/w3085SfYuvEfv/mh4YzO0SLFbzDPz/wCwPUbPlPFwV+u8mt9tuORj91O020F2RTI0rSBD8ilGIM8ttVS2FB1Nz9a6NVRjTsnla19/Yu3eYoXlO9s+Hu+zcSd47Ef2TZ5AGJlVY3w/NeV8cbfWzki3XHXmlU/3Sjw9tfI9VIXpRl1n+xm67bQYoRGsQ2WUsnE/FdW5GB+ZywLGwtZTU1P9d53vdbutNxEPraha1n137ys3DEC6rhLnaJUUS3sBGsmNsK2/Hw3z8gfrV1d/Te9rLTnb2uVUl9VuO/v9y+/tGmvGkYNhiMrC9rhCFVfrm9/4PpWT4dH6nLuNG2y+lRO3g3YgshYEtw4U5iCLtMAxAU6KEjjA/wCajbKjcbcX6fu562aCTvy9Sk8fTFNoIY3MirhwuRgjW3zLh1LY7WP16CtOwK9O6/rKNsdp5kXw9tXEk+Jgthe11tYBLgKVzLcmVzYAMcyasrwwxy5ep4pSu8z07dpJijLamNL98IvXEqfe+06kPtRLWvJ7HUBwqCDAeIb7VtMyLE0ghZMRGILhiQnBcebSP9TYAZm461C1OnFuVr+/8OfV+uo1a9vY67jd5pYjJjNnY3PJEOFGyiKKLoF4guep7V5rpQhJR4d+b1b52Jotykm+PdpokWW8EjCbaZlDJFKJQGBK4jCmG4BzGLpVNNyvTwb1bzZbJR+vFud/JGU8PTkz8SYqzvlZyqJEp5bkkWDAZKi59MsxW/aI/wCvDHJeb63tmOjL67y19OtyN/4fb/8AEjB1RDGe8ZKf+tcnaP8A1fWp0aP2LrQynjDbCTKqlsc0ixAKAcUcK3YEnQcSRv8AxzrfskLJN6JX73+kZNolm7b3buX9LLwhAMUh5DwkEd42LgyP8SQs5PO1uECf8uWVUbZLJLPPPuWSy8S3Zlm+XT9iD4h2dgdpf+7jlV3VVu74oo8AxdFDBjnoc7E2q7Z5K0I72u7VldVO8nuv7Ih+H9nYiVHuXngdXRQMMKspwmZ2zDE6Le+ZLZ1ZXklha3Nd/Z+fA8UY5tPevDtNzubaeLBE/wDiRI3qVF/51yq0cNSUeZvpyxQT5GI8Qq8jyYIJHKzfOA5UDBGgVbZX5ddRfK17jqbPaMY3kllp3swVruTtG+ZP8LRkmAOXurSPhNhGvCQRhYlBtYGc3PUj6VVtTspW5dufHwLKCu1fn2Zf02ceg7VzDcYrxTJLLaSNcUWzvwwNTxMrsU6jFhAH+U9Gz6myKEVhk7Nq/cYNocpO60Rm9q2jaIGwWdXazuTm8jEZMx6jM2Gg73NbYRpzWLVehmnKcXbed5F4UTRKxwJhO0uDk0mZXZ4/oCWJPWzE5AA+F9U1JrP/AJXLiz0/pi4rv/A3cz/J8IyjifChvhWSY6ySE3xWHTMKBmR+JWyvnbLN8FwXWYp57r8FzPSd07JwYwCcTsS7t+aRjdm7dAOgAFcWrPHK+7d2HTpxwoh+JtowbMwAYmU8Oy5sQxOOw88Ac+lWbLHFUXLPrvPFeVoMxfhuJW2hXEQLlgY4yxwQxA24sjm5J6KDqc/y11Nok1Tcb9r3t8F7mCiljTt2LguL9jc+HM4i/wDjSyyejyNh/wBoWuVtGUsPBJeR0KP234tkPf0oxG7YRs8MkmIC5EkpMUVh1a3EA+pFWbOstL3aXcs37His8+xeuSM3uOB12eZ1bDHFG7SOus8iKcMan/BTTLU36VtrSTqRT1bVuS49rMtJNQb3JZ8/0jZfsHE2Xg6XjCg/lZRyt3BAPpXN+Zhq4+ZuwXp4eRg95TFpsQBLTqMUYY4zKxMckK/lBaOxb8otfOutTj/rtuW/lqn55cznTf134+vDyLzw6qtNGA2N4zLLK4BEeMKsKrF0wKHZRbLlNZNouoN6Xskt9tc+eRopWcktdW/TIq/7RFP7RGenCNuouHN8uuorR8Ot8trmVbb967CR4Z36VdlADNKo+d2uGjWwZ5LG/KCTkAth2rztOzppPh78iaFZp24lHvbauPteZMoOFgqgqHkJtYXzCjDgz0CsdTWmlDBSyy9l+d/kU1JYp55mw8MbrikWbipDIwlC4kVQuHgx2VCPwgMR9bnzrnbTWlFxwtrL3epso04tPEk/4jWKLVhNZ0WhI6gOFQQQZt3ISWGNSxxHBJIgLeZUNhJ9KsVWVrex4+Wr3OOzboWIqQ7sIg4RWwWHEILZhQTp18zXqVZyTVtfY8xpKLWeg3eW5xLxLtyzBS6lQQTH8pvcHy/Spp13G2WnuJUsV+Zzk3JlccHlsQf2cA8ny5hhkPKvX+R2+JHyezwJuwbHwI2XFiuzve1rY2LEAX0uTVVSpjd7dI904YVYp94eHmkU5xllaRkZlc24r42OHFhLAGwJB0FaYbUovfu8imVBvhv8yx3HusbLGyC3M7PlewuAALnMmyjOqa9b5skyylTwKxD3vu1pGkshZJoo81cLhkiL2YjECRzL+lWUaqilnmm/BnipTbk+DS8ir2PwzIkQQqhzu2KQgW64EVCA5y5zcgXtbK18tri5Xv5fvyKo7O1Gxo9w7GYIEjbDyXAw3sFLEqtzrYED0rFXmpzckaaUHCOFj33dG/MVszDNlJRjlbNkINQqs1lcl04vMZsO60iKFS/w0KIC1wqthJAyufkXUnSpnWlJNPfqRGmotPgTo9B2qosIr7CrkPmslgMaEqxHQNbJh9GBqxVGlbVHhwTz3kN9zlrkujl1CkzQo5KjMKSmC4vVir23W7G/2eHSv+0c9j3KyRiMNCsd8VlgLNiOrXkdhf6kGvUq6csWd+38JERpNK2Vuz8k3de7I4ByDmIALHNrDQeSr/lAA+lVVK0p6lkKcY6E2PQVUz2Ve9thabBYYkUSBlD4GvIuAMpta4BcZ/mrRRqKCfHLyKqsHK3eUGyeFWH4WPxC9pHQKbAhcWAsWINs7dLAC5rXLbFx3bl+TMtmZq917NwYkjvfhqEv54Ra/wDKufUnjm5cTZCOGKiZvf25ptokfJuCzYroULHAmFBZmGQYyE9/03bPXp04rj+8zLWpTnJ8CuO7XiinJZ8TQ8JEEElsA1QNYhRfyNza5OtW/NjOUbLfd5oq+W4xlfhwN7H7n71ymdFGO3/uwtJIqvgueKhwnCeJySqXUErbCT/3D510dnqpRTavufdmuuRhrU25Oztv/JN8IJzSE4PhLHCBH8oVcT+Zz5xf6iqtreS53eZZs6zfKyJXifdX7QgIBJjY3C/M0bWxAeZuFa3XDbrXjZa3y5W4+p62iljS5GT2TcvCkURPxnYHlUMoBsBhmGqria5DWuIyMybV0J7Rii8SsutOt5jjRwyVnd9aj97biIkbCT8MohxBlDoIlLNxbW5mLg5/iP1qKO0Jxz3+WfAmrReLs61Nb4WwlJSmHC07WwG62VVQBSOlkrn7TfEk+BtoWs2uJdisxcOFSSOoDjUEDX0oAfSgB9D2oBZND2NAJJoe1AEmh7GgBtPSgEOnpQABl6UAJoO1ACaDtQBHoOwoAj0HagFj0HagETQdqAI9B2oAj0FALHoKAE0oAT3P3oAT3P3oAT3P3oBE9z96AVPc/egBPc/egCP3NAKnXuaAQde9AC9e/sKAE1Pf2FSDoKgD1qSR1AcKgga+lAD6GgB9D2oAk0PY0Akmh7GgCTQ9jQCtp6UAnT0oAGnpQAug7UAJoO1AImg7UAseg7UAseg7UAiaDtQBHoO1AEegoAj0FSBU0qACe5+9ACe5+9ACe5+9ACe5+9ACe5+9AKnufvQCJ7n70Aqe5oBB170AL17+woATr39hQHQUA9akkdQH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4" name="AutoShape 6" descr="data:image/jpeg;base64,/9j/4AAQSkZJRgABAQAAAQABAAD/2wCEAAkGBxQPEhUUEBQUFRAPExgUFRUUFBQUFBUUFBgbFxYUFRUYHCkgGBolHBQUIjEhJSkrLy4uFx8zOjMsOCgtLisBCgoKDg0OGxAQGywkICYsLjQsLDQsLCwsLC0sLCwwLCwsLCwsLCwsLCwsLCwsLC0sLCwsLC8vLCwsLCwsLCwsLP/AABEIAL8BCQMBEQACEQEDEQH/xAAbAAABBQEBAAAAAAAAAAAAAAAAAQIEBQYDB//EAEEQAAIBAgMGBAQDBQcEAgMAAAECAwAREiExBAUTIkFxBlGBwSMyYbFCUpEUM4Kh8AdDU2JyouEWg5LCY5MkNLL/xAAaAQEAAwEBAQAAAAAAAAAAAAAAAQMEBQIG/8QAMxEAAgECAwUGBwADAQEBAAAAAAECAxESITEEQVFh8HGBkaGxwQUTIjLR4fEUI0IzUmL/2gAMAwEAAhEDEQA/APbL1BA1zlQA7ZUAOcj2oBXOR7VIEc5HtUAHbI9qAUnKgEDZelACnL0oARsh2oARsh2oAjbIdqAI2yFALGcqkBGcqAVDlQCRtl6n70AqH7n70AIfufvQAp+5+9ACH7n70AKde9ACnXvQAp17+1ACnXv7CgBTr39hQApzPf2FAAOZ/rpQADr39hQApzP9dKAdegFFCR1AcaggSTSgEfSgFk0PagCTQ9qAR9D2oAfQ9qAU6UAgOXpQAunpQAmg7UAR6DtQBHoO1AEZyFALHoKAI9KkCppUASPT1P3qQKmnqfvQAnufvQAnufvUAE9z96kAvvQCr170Ai9e/tQAnXv7CgBevf2FAC6nv7CgBdT/AF0FAA1Pf2FAC6nv7UA+gFFCRaA5VBAkmlAI+lAEmh7UASHI9qAH0PagB9D2oBW0oBvT0oAXT0oATQdqAI9B2oBY9B2FAUm8N7lLrHg5LAswZua1yoAIGWVzi66VFapToxUp6vRFlCjOtJqOi1Z03JvJ3bhyYSShdSowmykAhhc/nUjv6maco1afzErZ2a9DzVg6VTA3fLX1LePSh5FTSgEj09T96AVNPU/egBNPU/egBPc/epAJ7n71AFTr3NAC9e9AC9e/tQCL17+woBV69/YVIBdT39hQAup7+wqAC6nv7CpALqe/sKAfQCihI6gONQQNfSgB9KAib42nhQswNjdVF/N2Cj/+qspRxSseZuyyKnaN7vd7OgS5w/CJa3S5x9untexRhbNZ9v6Nn+FU4+X7EO9pLE41tY6x6npo4/rtmww4eYexVP8A68ifu3bHkMgYqVRFzVGSzsCcFixvy4TfL5hXmpCKimt/oY/qU3Fu9i0OlUnog7TvFI8r4nseVBibLUm3ygeZsKsjTk89FxZ4lUSIib9XMGNxgHMcUJA/STPUaX1qLQ3TXn+ClbVC9vx+Sfse2JILKeZRmpBVh3VgCP0pKDjqXxmpaEiPQdq8HoWPQdhQGTn2NlAVlc4C2EqjOrhmxAjADhY3JOK2fmKr2vZntE8cWuxu1jTsm1RoRcZLw3lp4e2J1+JKMLMuFEyuiXxHERqzGxOZ0FWxSp01TWe9vn+jPUl8yo5vuLiPSoIBNKASPT1P3oBU09T96AVPc/egBPc/egBPc/egBPc0AL170AL170AL17+woAXr39hUgE1Pf2FAA1Pf2qAKvXv7CgBdT39hUgdQDhQkWgOVQQNfSgB9KApfFL8sa5WLljfyjRiv+8x1fQyxPl6v8EwWKrBc/Qqm2flABu7sqi45QWuSzdb4QxA6Bc9SK9wzbvpY6G1bTKnZxSzdixj3Y6ZlI2tf+9bP0MfbqevnXhyg978P2ZZ7XVatZeP6LPduymKKzWMjYnkI0Lvctb6Z2H0ArxVmpSy03dhlpxwrPUmHSqz2YA8+NrmzBpDh5MXGlIjBNjiHPHn5La2VWVYOrX+W3kkvJZnGnH5lRq+X5ZMk3E8SdcrnEhxKBnmVsHJtlkDqT9Ko/wAaL+2XjkepbDKKyfXqcthx4lQMMaC8bKQygsBhzGWBsri4uDoWpRnKnPBPTeut54oynGeBvrrq5rt2bUJokcC2JcwdVYZMp+oII9KuqQwScTsQlijc5bz2owxBha+OJc8/nkVD/JjU04qTz4PyRE20suK82Qt37fLIcKlD+XErKSB1JUkeWdhrVFLaaVV2s15mmts1Skr3TLTdm0cWJHtbiIGtra40v1q6pHDJx4GeEsUUzvHpXg9Gc8Ub2k2cDh4rIhZwuC92dUjuWVrD95oNQK9uShSc2r5pL39i7ZaH+RXVLFhybuVmy+LbAB5LN+K6K6rmb/KUuFFrnqcheqltNPfHwZtn8Irf8Suua619M3YnbL4qDELdCzeavFYlrBTbHzHWw0Gtq9KrRbtmvP8ABRP4dtMYuVk+s32dIv8AYNrxl1KlXiPMLgjmuQQRqO9j9KsnDCk75MwxldtHPad5pFl8zs5QKpW+LI2JYgDJlOZ616hRlPPcV1NohTsm82Lu/eAkNiMJYF1zVlZQbEqynOxIv3FROk45k060Zq636E1Ovc1UWiL170Aq9e9AIvXv7CpAqanv7CoAJqe/sKkCrqe/sKAF1Pf2FAC6nv7CgHUA4UJFoDlUEDX0oAk0NAZ3xKLyrfSKFmt9ZHUC3/1nXpetNLKm+b9C3Zc667H5hu2G8iXvdInlN/zOcCEDywiXPU3o3aD5u3hm/YbZPFWUd0V17mifQ9qzFQPoe1ARt7bRwoJHGqRsR3tkP1tVlKOKaXM8zlhi2Y3ZVjVFUuLNPCgJIVcERx3sT+WHU+fe87M3OrOos3n55HKoYW277115Gpl3xGq8h4jWyVCDewvm3yqMtSRT5T/6yXM6Uq0Yoy24EJcNa5xFyciq3Ys2Etkqi9r5noLHOssp/Mq4kjkUW51cSW/rkanw7nEWtZZZHkUf5HYlT6jm/irZXylbgkjr0ftvxbI+/wCTKBfOTGcr5RoSMuvOY/1qvFhpTnyt3ssUcVSEefksys3VKUuRlZSepyUEmwH3OQvXI2K/zEuZ2dtt8ptmi3HHh2aEflhQfoorsVnepJ82cSmrQS5EyPSqz2ebeMNqaV8EVy80xWwIFotnBXExvkOI0xucuUnpXnbHaMKa7X3/AKsdj4FTjiq7RPRZL9EWDwqcLcxLJy3VHeMvkbB0B5QrakC5/Wq/8KWFO6z5mp/H6eNxwuyetus/Q5f9PPGcWNGsTYAFjlc3KEeS6Z3JA87RHYauJHqXxzZnB66aeyPSdxbK0cXxDeaQl5T5u2o7AAKPoK2VZJystFkj5iCsrvVmH2l8cxbP4ju1yCQQzlVsv4uQILDU65V26McNK3Z1yz8D5D4lPFtf938Fvy3LXeaLc+UsJyzMyn8TXshON9GblHy5C1ulc/aPtfd76Lh266nc+H6LtfN6LV6N9mS03FtvuQrs8tvmYGNf9UhwL/NhWSgr1F1odKq7QZmd3zs5fD+7iLsxxOqqguRiwtmbA2A7k2GfTrU4xSvq7eJ8/se11602o2sm+5daJdrdtdVuZWEEYckvw1xEkk3wi9yda5dZpzdtLn0NK+BX4GV2vfki7QUV3s8jheaNQAr8MKMSEWxI9yfMakWO2NCOC7W5ce3iVpt3d95Y/wDUGCXhh45bEhi3wsGEZ3kuVY5HLCNCchnVXyE44rNeZ7vJcy82LbFkLAXVxYlGsGAIFjlkQfMEg+dZpQcT1GSZJXU9/YV5PQL17+woAXU9/YUA+gFFCR1Acqgga+lAI+hoDMb6uZ5DfILFHb6gO+nU/EH9WrTHKml2mjYv/Sb5L3OuyzYWLphzQI2JjYgFivOL2a7PewtbsDUN3jhZ62jZ3ixx14ddMt937bxkclcOFiozvewBvoPO1vpVdSCi1mY03dprRkx9D2NVnoqfEs4WNFY2Ekq3/wBMfxT+uAL/ABVbTajim9yfnl7lG0TUY5mV2bEBdVF1N+IcsJKlmwD8KhcyeuXSwrBBzWUTjQxJfSu/zyO+7rykFizqBdUj+KxvnZj8q55kuRn6Wvhs1Ru88lzLqNKc3eWnj13lts+4WmYPtPyhVAjDFsWHrK3W9zyrlnqc73ww03eOb48Oz8m2OyXlin12miiGQ7CvDNpQ70f4pOXwtltn/wDO4H62hqNoeHZZc36L9nrZo4tpiuC69CsjBEMmZDSR8MW/+X4alj0F3Fh1OflWL4ZH/cm+3uWeZv8AiUv9TS6fI2MC2UAaAW/Stzd3c5yyOG2bTwYnk1wIWA8yBkPU2HrXqEcUlE8zlhi2eYbDseLaXVpAI1cRvK3Nie/yKLcxLXbDoMi1wLHHUfzK0nub/iPqaf8Ao2KmrXlhvbTtb4duvDU9E8OreEPn8Z3lz1wuxKX/AIcNb6+U8PBJeB8rTd1i4u5ZJp6n71SeyJvPaeDBK4+ZFYr9WzCj1JFWUo4ppHipLDFsw+2xiKbhqQRGixk3JsFUKRfUaG4Gedupru0fqpYnz6/p8Xt0rbZJJ8Fe+mWnLuLrdG1lm2e62CTPGBYLYNE5sFGYzQZnqT5Vg2imo4s9VfzW/vO78M2iVSKTVrO3Dc93WZP8TbRgRLAH4jSEHQiJWYX/AI+HVGyQxSfh4v8ABt2+r8qi5cM/BFLu/ZsUABXKeRYUzys7fGKrbM4Fe7egsBW2vO1TXTN92nnu8czk/C6N6eJrJ5Lv1suzf3LI2qde9cg+jPK9hhfaNpXMrjIOR4ZWNjcyFvwkljhOpLAi2V+1NqEH1n1qZ6f2o5x7tYWePmxXdV0cL8wIRvmyUG4uLlfmqXUX2yJjNStYvNz7xZZBBIrJIGurkNjV3AyC2xOh/Fi1uWJWwAzVaaaxrNcOvLwzPTV+02uwbRxASRZlbC664XAFxfqNCD1BBrnzjhZ7jK6JK9e/sK8noRdT39hQD6AUUJHUByqCBsmlAEmlAZGQ45ZGt80r53tcR2itf8K2iJJ8j2rXLJJcl55+5r2LKnKXF+mX8O0GyO2NkUNGjMqBSBfDkbq2QF1A1Py51EsKsm8zw9tk01h8y+2DZzFCFb5sJLnzdrs59WJqmpLFJtdIywjhjZkp9D2qs9GU8VbUC5TO8cQAsBbFKwJvfSyxj/7Kms8NG3/0/Q5u31FbCVOzTmMsTZgii4tlw5L3PMM8RFix88hpbNGNSmlU3bmYouVN4urP88TR7k2sxqiP+7kyibqrWvwWzNss1vmRkcxnubVWONa717/k6mz1PpV9H1b8F7HoO1UmsI9B2oDM7bJcznLN4ohcXyjTGbfxSkVX8QlhoRjxz68DR8Pjirylwy68RdjjxcFL3xzB2XyEK47k9Wx8LtemwRw05T5W8f0PiEsU4xt0vY00egqwzlL4l2kJGguBzGQltAsAxi9tRxBELf5qti8EZT4LzeX5EKfzasKaV7teCPN93bTOmGZEuRjYMVU6sA2FPIs4xMBnpcZ1zaSnKSwrM+x2r/GjBxqSssr+132aLvNHuYyThFKIqzHCpFg6qubMuG2Gyqbkj5nFgAK6dCda7lU0XHe9x8v8Qp7JFKNB3be7RLf+FbvN/Hp+v3qozFPv2XKNMrGQytc2GCD4mf0xiMetaNnjdt93jl6XM20zwwv3+GZk92Ph4s+QeNJJBlfmsbBQb2zI5j2GddfaNI092S/v47z5T4XHFWdV2vm/5+X2LMmeH5LorkZjaoiTbK7lo9Sbn952F/rVG1rO3/5fln7HQ+ENfU7f9Lq+pP8AE7FpQuQjjiYyM2dhJIMIA6seCQPXSqNiVlfe3l3L0VzX8XbwWyUbfU36JcXYb4fgxzRswa4R5eY9MoorDoLNL/wLVO1StFxXJe79jz8KptpVJJ3eefDRWW7eaPb5+HFK/wDho7f+Kk+1c+nHFNLmdmbtFswW5YgNqY8pWFSBdSOaGLDyqNWFvmOQv5sK6dV3p9r9WVxWGNuRtd17Kp2eNHUMoijBDC4yRelc+pJqo2uLPVOK+Wk+Bk/Eu72XaEtiYi2CxUOwHm5zuuQxZkCxvcE1toTTpvz/AJzPOjwmg3DPeQcytxor3QNgLwkIxUtcsMLxjFc3wXrNVj9Omj9emSnafavQvh17+1Zi0RdT39hQDxQDhQkWgONQQI+lActsmEcbu2iKWPZRc/avUY4mkiG7K5lt3JgUcQZonEdSbZ2xuzetyF7fWtNT6p5cTbBunsyd92v4/JoN0RFNnQN8xjxN/qcYm/mxqms7zZgpK0FcnPoexqo9g+h7UBirHamGEE8V2mYt+7wmyxsR+K0ap6m3eNqV6ipr/nLv3+ZyKt600kt9+X7yJO0bPeD9pOsjEtfK8EgVEJtoAEhfLSzVrmsSdHl5rP8AKNNSnek5dW6syFsc5IML3VGAH5cBvdXudGBIbzJwjIVz6FZ05ow0akk/lvTrP346Gs3PtRliUsLSC6OPKRDhYdri4+hFaqsMMrLTd2HZpyxRzJkeg7VWezJQtxI0zvjeSQ2+Zi7kqoPQYcOdZviLUqqhwsu+xt+HxcKbnxv2W4ltuyO8xyAGzwpGLaB5PiSW9BFW2McFGMeOfh0zDOWOs5cOvwW8egqskyXiedisxjCseTZVxWyL/ElIv/28+mAnpU7Q3Giorf8Az8mv4XCM9qxSbtFde3boM3DsseCFUu7SS4nkIsHTZxiHCB/ug5jA88z1vTZUowlNcLePta5PxSpOVVQlktbcO3npc1kUK3xYRiz5rC9r+etMT0Mdle51TT1P3qAZPfW8QskxB51UbPGLXN2PElP6NGO4rp7LRclG+l7v29zi/FdrVKEkn9TVku3U4bo2UNGISQTtEo4gA0ji53Bb8V+RbDIYh1vXvaan14+Cy7XloUfCKOGk4t5t58rc9/dku25E3VEVR4woMhiJUgMSZIGuLschzx565kDpVlaSklK+V/X++pXs0fk7TKnbVZavTn69x23ztQldyMIjkdOdrHlSMPkNSPjHTXSo2WnhW+6vl2u3sT8Zq4rRySbWb5Lhrv79C+3AoMkzDFZRFEC98XKnEOK/W838qwbQ3ZLteXbb2OzsiWHK+iWeul8/EkeIM9mlGmMYP/MhP/aq9n/9E+si+t9jMZuVDg2sliXYGG4s12mcICzjK92uAD5k9K6FRrFDLn4K54qZQfWp6HEAMhoMv0ArlPMvSsYjx5tEbSqhazopFh14mA2OY/DGT6jS9x0tjjJRcrav0/pRJ3n2L1LLwts5V4xhCcKFmtfE3x2TCXP5jwWyGmQ6VVtErxbvq/T+kr/0XJev8NQvXv7ViLgXU9/YUA8UAooSOoDjUEDX0oCt8RuBDhOkroh/0XxOPVFcetXUF9V+C/nmeJpytFb3YpNojLJLcZykRG/zXnbAbeWRY38h9TVtP7lyz8Ddt0kqKgt9ka1hke1ZDILJoexoCv8AEEzJA4TOSQcNBkOZ+W+fkLn0qykvqvwz8CqtJxg7a7jMITKGXoxWGOxyBPKWHngTGR0Ww1JvVezPHVc5bszmUW6knfsXXLwRrdq2UPC0duV4ylvIFbV7hJqalzOtKKcbGLeY4o5M7yRJJlYHEyi+HyNyRiOhLHWs20xwVpLmcOq2qmLv6/Jo9yzgytYqRtESTct8PEX4clr56COtd8dGMuGXv+Tq0J4nfir9+jLLa5+FC7n+7jZv/Fb15hHFJLmXzlhi2Z/ZdiCiOO1xHGi4V1dgoDXPTO9zoO9c/aUqleT5vLj1vOls7cKCXLV7utxa+HBeIvleaR3y0tfAlv4ESunWyajwS68TmQzu+LZY4wqYm+VVJPYC5qpK7sj23ZXPLvFe1FkiSzLbFJITkGkntIVUfiCggX06VRt071LLRZeB9F8AoYKTm7Xln2dpX7Jv5oslRGRdFlXGpJtdjfVzhUX6AWFUQ2idP7WdCv8ADKNdf7NetOC9d5feHt4jao3ieNOI5CIwSx+I1mJAGHlXEw+i9bE1v2PaKk5fU9Mz574x8OpbPFOnvysehBgiEnJUBJ+gX/gUs5M5uiPPJnLOuLDifE7YSAVMrF2V3IsLYrX6Ad679KKjTfWnBdXPjPiFTHtSWT7N3G73eyNduSG8jmyhYFEChflxfvJSt8yLsgv/AJDXIryy7c/ZH1Oy01FJJJWVstOLsUUhME/EsCo2iVRcnLnLsbHIfObeprdT/wBlFw32T8rexxdubobXCtbK9vzy35EPZN1njiMEhRK4DAhrIGJBX8tlwDPQ/pV3z1Gi5Php+e30M1fZ3X21Ri8r662tw7Ms+JrvDWcOPP4zvJnmcLMcFydeQJXI2j77cMvz5n1FBfRfrqxH8WSWgtlzSr8xIBwHiWJGf930zr1sq+vuf49ya2iXNGd3DKsUcKXeQmfiMqAYOVWCBSSFzkI5icyhtcAVrqpylJ6Zf3yPE3ouZJ3x4xKXWPhhrjRuIwBGZxAcMH1bXSvFLY083f0/foenKb5eZnY5BtbgYFJAJu2d9GeWVjmVvzG/QIoGbVqadNa9cF1zISSR6D4Z2YIhcLhEpGBTqsSgCMH6kXY/VzXM2iV5YeHrv/B6pZrFx9Nxbjr/AF0qgtBdT39hQDxQDhQkWgONQQNk0oDntcCyLZxca9iOoPQ16jJxd0Q0nqRZt1rdSGcCNseHGWUkAgXDXt818rV7VV2ayzPLprInvoexqo9hJoe1AVm9tkeRlIVGjRHuGdkONxhDCynRS4/iNWxccDi75+hTVpubtuIGw7oMcqExgLGWbEHDj5MCi+TXu7n5QP5VFOMKcJYXqUUdmVOWnVjQjT0qs2mP2jdLuoUhwImcDDGCCuNipxFhflYWHTOve0UlVliUlovQ5lbZZVOVuXMsd1bLIjbPdGHCSRGY8MAK9mAsrEnNB0r1CKhScW09DRQpygop7rlrt2zGWIopALYdRcWDAkEDzAI9ainJRldmmccUbIgRbrkUhldL5EgLIumdr4ydbVR8iipYldd5f/kVXHC7PuJ+6dm4MMUd78ONVva18IAvarqk8c3LiyiEcMUjvJCJIyjfK6lT0NmFj96iLcWmiWrqzKbbfDqzlGkYO0dsJkRTkNFYJhuLm9qSVOTvKPn/AEvobTXoxcac7JnH/phCQxTZzbQcKRVFiT8oltqTfLOodOj/APL8f0e1t+1pWU+u0lbv3Tw3jIWJI4g5tGCCzkBFY38lxjU/NXtOEIOMVrYzValWrNSqO9rnbfjjhKjEKs8gjZiQAEzZ7k6XVCv8Ve6C+ptbkVVn9NnvMuiYp3kUIYUZ3BsFjwxm5OEHm+nmc/Ouq5pUVBt4vPPmfLR2ac9sc1FYbt6WWXLf7vM1u4oSkCYvna7v/rkJdv5sa5FaV5u3Vj6qkrQXWpkd8grKzDrNIAbnlPLmOgOeuv6CutstpU8PJe58z8YvGvGfaly08w3ZPyTEEgxxMUscON/lW/XCC4sv1ubk02iNnFPe/Bfvj7Hn4XNTnK25Zbrv8K+S73mbfY4RGioNEAUdly9q405YpNn1cVZJGd8Z4GVVkDFVV5LLmxe6Roq/UmQi/SteyXV2uS936FU85pdvXmYGJJDiRB8pOLCSQpORAPnbEt/yhtcyek3HJskk7F4akkQySFYYvzSXXEbAgKupviFrCvEtoinhWb5EOyV2bDw94dAQBkwxjNywtLOcjZhqkQIBwHM2F7Zg4q20Z5PPyX75kKLnrp6/o1i6nv7CsJeOXrQCLqe/sKAeKAUUJHUBxqCBr6UAPoaAJND2oBZND2NAJJoexoAfQ9jQCnT0oBOnpQCLp6UAR6DtQCx6DtQCR6DsKAI9B2oB0WgoATQUAkelAEelACDL+vOpBy/ZI2zZEJucyqk6+ZFelOS0Z5wxeqO0enqfvXk9Fc26FZy4d1bGWFhGQGPKWGNDYkKKujXko4bev5KJ7PCUlN6rTkNfdjMAvEunEV2BjUM2Bw1rphGeEdKKqk72ztx4k/JysuPAs09z96oLiLPsuIlkOGQjBiILcl7kAXABv1qyMrZPQ8uN81qQ9i3EkYKh5LZCysIrgaXMYUn9aslXbei9fU8/L4t+noStl3bFG2JUGMaOxLvp+diT/OvEqs5KzeRKpxTvYlp17+wqo9ir17+woBy9akCLqe/sKAeKAUUJHUBxqCBsmlAD6GgCTQ9qAWTQ9jQBJoexoBH0PY0Ap09KAQaelAC6elAEeg7UAR6DsKAgbbveHZwOK4Bw4rWJa3nYdj+h8qtp0Z1PtRXOrGH3M77v2tZkuh0yIIIINgbEHTIg9iK8zg4OzPUZKSuiTFoK8HoE0FAJHpQBHpUgWPT+vOgBNPU/egBPc/egCP3P3oAT3P3qACe5+9SATr3NQAXr3qQC9e9AC9e/sKAF69/YUA5etAIup7+woB4oBRQkdQHGoIGvpQBJoaAhbRvWIYhiLFbhuGjyYSNcRRTh9atVGb6seHUijpDt8coIRubDfCQVa3nhYA2+tq8ypyjqiYzi9CS+h7V4PQPoe1AK2lAN6elAC6elAKmg7UAR6DtQHnXirZDxgzsbtKLKWwgrgXA6HyFmUkXII0zF+xss1gsuH9ObtEHjvzNV4S2R44i0gCmUghQpUKioqLykkgkLfPPMXzvWHapqUkluNdCLSbe8u49BWUvFTQUAkelAEelALHpQAnufvQAnufvQGd3b4rjmlMYRgvEKB7gi5JCkgZWY3tYk5aAVsnscoQxN7r2M0dpjKVrGiT3P3rGaQT3P3oAXr3NAKvXvQAvXvUgRevf2FQAXr39hQCr1qQC6nv7CgHigFFCRaA5VBA2TSgMn443i0TRpHcyTRSRqAbG8jxjXpkrC/S9dDYqSknJ6Jr3Mm0zcWktXf2KjaBLKgj2eQzpClpEVGEd7k2vkHTECAB0Qa1ojgi8U1a7ye/8ARQ8UlaLvbVbhux7y5sG08ViC1ksVdHIsGW4x48gFVQqgetTOldYqdu3rK3Fu7IhUztO5td1bSzoyyfvYSUa9gTkGVrDIXVlJt1vXMrQUXeOjN9KTas9UWD6HsapLDO7/APERgkMMahpCseEZliZCwNkGtgo1I+atlDZVOONvLPyM1au4SwrXIr9s3+wmECTMeZVZwsYAJPMAMDYtQAB1v0F6uhsywY3Huz/KK5V3jwp+hpd0bSZIuf8AeIzRvbTFGxUkfQ2v61hqwUZZaarvNVOTcc9Samg7VWexI9B2FAUUfiRLAFGxlsIW6C/MyIQWYa4b5aVr/wAWW5+pn+fHeibuneizZAfhxAhldSAxU2KnUEVVUouGZZCopOxYx6CqSwE0FAM4gVbsQANSTYfqalJt5BtLU47Ht8UmUckbsNQrqx/QGvUqc45tNHlTi8kyTHpXg9Cp7n70BC3tG7bPKsd8bI4W2Rub6fXWrKLSmnLS54qJuDtqZTwl4eIkEsisqxOzKGUoS1yFwocwAMyTqcI0XPobVtKw4YvUx7PQzxPcbhPc/euWbwT3P3oBE9zQCp170AL170AJ170ALqe/sKkCr17+1QBF1Pf2FAdBUgUUJFoDlUEDZNKA8+8d432kBLnJIgq3uWYMxGLpdZAOxNdfYcKpO/ac7aruasaDwtszRrNjIJV1i5QAvwo1BCgdAxYelY9qkpONu3xZp2eLV79ngVX9oEQxxFcnwOJGAY2jxKFJw56lgP8AURWjYJfTJPTd2lO1r6k0Wfh1n4kgdXW2zxfPhxnOXCzKosht+HOwAqjaFHCrcX7FlBvE78F7mjk0PY1jNR57v6PjbawW+J5OEOcIpREQEFtQCzPproBc12KDwUM+F/NnNqrFVIW9FjXabwrghACDCeEpIurc5+RSVYEjMhTbW9WUsTpfU7vx8t54qYVU+nTw/hutz8sm0r5SK4/jiS/81auVWzjB8vRs6FPKUlz9i0TQdqoLRFay3OgF/wBBU2uweTbr2AzyADnZlDYAxtzAFjK/4EF7G2Z+UeY79SooQ4dbuL/rOPCGOR6Ju2PDMF5fhbLGOUYV5mbRb5Dk0rj1HeF+MmdKKtO3Ito9B2rOXFLv3fo2ZQq5ykCwsSFxZLkM2Ym9lGtjoATWmhs7qZvTrplNWtgyWpgNs22Vzjle+JWszlcAANjwxplpiUXJvbzrr04QirJdc/2c2cpN3bJO79t2qVOEhGCJkRXwriSRiAio4zDante+VeKkKUXierv4cz1GVRrCtx6fCLKBrbr5/WuGzrIcnufvUAibdvBdnUM4Yhnw8qls2awvbTM1ZTpubsjxOagrshbNvviK7RRkrGMTF3VBYjEMhiINs7ECrXQwtKT1PCrYk3FFpscuNFaxGMYrHUYs7H9aonHDJoti7pM57Tt0cIvK6oLn5mA69POphTlPKKuRKcY6srf+o4yrtGkjrCfiNgKBOpvxLEkDOwBq7/GldJtK+nSK3XjZtZ2LpD96zFxDi3pCzFRImIMwsWAN1NmAB1sRVjpTSvY8KpF5XJcbXvbzrw0e7jl69/YUBx2jakiBaRgq3tcm2ZGQHmfpUxi5OyREpKKuyEN+wggMWTG1lLxyICQBfNlFvWrf8ee7PvRX86G8thVJaOFCR1AcaggZJpQHnm9tvZdtchjh4uSxjFISoWIqoOQZuGVv0GLzsexSpp0Flu7uPlc5tSbVXXf+vMtI/EA2ROE6HjEySSEumBC7F2LlSxHzAWtc5ACqHszqvGnlklz7C5VsH0tZkTYttZ52lmxHCMbKORYkAOBptbHM4YRc3Yk56e500qeGH9fL3fgeIybnil/O32Rq91wtheSQEPtBxlTqigYUQ/UKLn6k1hqyV1FaLpmumnnJ7ywfQ9qpLDz3dyh5pNpLqFgE8wGFcb2kcm18youBiy8h1Ndio8NNU0tbLlojmwV5ubel2RfEexNGqJfJNn2csuEnE/xsTFhpazn1r3s1RSbfN+x5rxasuS9zW7gY8U4r3k2TZ35lwm68RTdbm34cq59dLDluk/Y2Ub4u5e5fJoO1ZDQQN9SlNlmYaiFrdyth/MiraKvUiuZXVdoN8jz/AGoIsjxhy64hjFxEjFRYB3GiLa1zmc8IF8VdiOJxUrW4b/Dn0zmytdq/t0jcbhF3kPLyLDFyXwckYflv+H41cqtol2vz/R0KWr7l14lvFoO1Zy48w3m0gl4sgIVnlCsp5rhipAY5RthCri1CjLWu7SUXDCuC658e05NRyxXfF9ci/wDCm8YI1cEYSWBuqOyhCAqC9rgXDWxWve/Wsm1UqkmmumaaFSEbov8AY02eZhIgjaSM/MtsSk3HNbMZE6+dY5OrFYXezNCUJO61LGPSqS0VNPU/egMt/aBNbZ0QGxlnAJ+i4mP88Nb/AIev9jfBGTbHaFuLKnd0w4QjxFV2grHFF+J0klUS7TNbQtmBfsL61oqR+vFbTNvmlkl2byiL+nDxyS9W/Y30Yy9T965B0jA+M53XaHZbBVjjUmwLFsUjKo+g+Y/6V+ldfYoxdNJ8X7fw521Nqba4L3Dwju1p1aSVgsTxvFEhtduJdWfPzJ11Y/QWLaqqg1GKzum32ddwoU3JXlpbLvNluLaOLBG51ZBi/wBQFm/mDXNrRw1GuZtpO8E2edlnZy55VON1eUApHG7F3lRfxE4wB9TYXNsPY+lRsuWS3vcjmu7lft7uZrvBsIXjFIzGilIwrWxnCuMu9vxnii46adK5+1ybw3d9X1yyNmzpK9lbTrzNC8gUMzEBVzJOgAFyTWNJt2Rqbtmzy7e++X2uUutwqMBHnYJ1FvJjhuT0APkK7tKgqUcL7zk1KrqSuu4ZunYW2mVUu3DkkwOc+cEFpBc9Coa4/wAwvrlNWpGEW7ZpZcuBEIOUkuuZ6yorgnXHihI6gOFQQM2hwqknRRc9hmalK7sHoeZ7y2uRStzYiPGBGby45yZGjQWykYva/wCFe9m7dOEWn0ssr9nqcucmn1fP39Cp2ZJTIY40P7Rck4zbhsNZHLX5hfIm4W982NxfJxw4m8vXkus+wqipYrJZnoG4t3q0YxAKsJN4Bc2mAuZJnOcj9QdMwRfIjk16jTy37+XBcDfRgms927nz4mkfQ9jWI1HLbpuHG7nREZj/AAgn2r1BXkkRJ2VzzTYWMIkgUFhIiLKcAU4nKki5N2sCwCj5rkgefbmlO03u07uu45cG43jx1LHxXvHHJJHGGBmgh53DRKiJJIzMxcDK5A/5yqjZadoqUtzfO90i2vO8mlvS5b2Xu7GAk2UhsSvsjpisy4jGYyDZs+ra1lqL6Z8pL3L4P6o9j9jQpoO1YzSU3ijaVj2dcZsrSwqevLjVmAHXlU1p2WLlUy4P0KdoklDPivUyHh/ZUm2kMEMoL4jxHGBb5ksQLSSWzwjIeZ1HRrzlClZu2W7rJczFTipVLpX682bfw/nEXP8AeySP6FiE/wBqrXLr/dbgkb6Wl+bLGPQdqpLCl3x4cj2oA/LJkbjNW0+ZfMgAXFjlrWmjtU6WW4oq7PGoYXfe6H2ckEhEviVS5OM/5DhF7XtnmOvnXWoV41FxfWvVjn1aLg+RK3NvFmeKGO3FDgCVzh4Y6xomV1Ns1JJbWwNV1acVFzlpw48z3CbclFa8eHI9A3VtfFTmGGRGKSLrhcZ5HqCCCD1BFcipDC8tNx0YSxLPXeSk0/X71WezNeJ+ZiL24ezSkZXu0siIoA8zhYDvW7Zclfi15JmXaM33PzKzcUH7vLEZdpXFNf52hDOVjH+EmALfQnTKrq8teS07cs+bKqcdObWfZ7I3Ke5+9cs3nn3iDaBK0qXuH2lnfyEOzqIgGIzsZA2mZ0GZFdfZ4uKT5Zdrz9DnVmpNrn5L9nHY3MU5YqH2sjhxxtbDEbXZntkqothYZDnGi3r1JYoWvaO98f7+DynhnfWW5cP4X2594BNk2nC4k/ZjKQ6iytiBkuo8sbMB2rLVp3rQurXt+DRTnanLO9rlTu/Z1O2LG3xFiKKiLpeJAC8hP4Izit5sx+taKkn8lyWV73fa93N+hTGK+Ylrp5fj1NZ4dOKN3/xppX9MZVf9qrXP2jKSjwS9DZRzTfFsovG+9bkbIhOKUhpStrrEM+uXQk36L9a1bFS1qvdp2lG1VNKa369hI8M+G4lQSSJiJJMayAHCjWIJW1sZAW5tlkOleNp2qblhi+23WhNChFRu12Fzsu6Yo5TIihWAIsuSDFYswQZBjYXI1rNKtOUcLZeqUVLEizFVlg4UJHUBwqCCs8RN8AoNZ2WEf91grH0UsfSrtnX134Z+BXV+23HLxPPttYieYxqICMZBYkyZAsVTXC5GrfhFtPxdeH/nFSeLTs/nqc1/e7ZdddhWyEJHZ8TbTOC0zuDZOYgrGv4muDzHTpbM1ck3K6+1aL8leSVnq9TYbi2/AYwcjYQupYvIEYHgvMbWDY7qF6CS1sq59endPxXDnblb0NlGdmvDu3XNq+h7GuYbik8abWItke9/ilYrDUhzzAfXCGrVscHKquWZTtErU2YncO0YZDMxzUSSAPzySEAnCuVowcgZLAnQeQ6deN44FyXJfnsMFF2lif765nLb5QX4rBi0tmUz5i9s2wAcyrmBlbI6/KPVONlhW7h1vPMnnifn1uNbsE112Jy0jEySIWkADHiRuQbDRSVW30tXPqRzqKy0WnJo2QeUHz9mahNB2rAazH/2gbThSBbKxLM4xWsCFwA2ORtxL5+VdH4fC7k+usjHtkrJIrfCqiNZJTGX/Z4nYzMbKjBb4IktmT1Y59tDftTxWjfVrLj2lVDK8raXz/BuN0QcKCJPyRIvqFANcurLFNvmb6atFIlR6DtVZ6Ej0HagKrxBsnE2csB8SAcWNhbErIL8p6Ei49av2eeGolueTKq0cUOaMLu9ESUts7XclsM8vywxj95O3QvY2HoT8wA61RycLT04LfwXXsc6NlK8fF7uLNnuyJYZ41RmZZ9mLFmJZnaNwQ5J6kTH+XlXMqNzptvc/Vfo3QSjNJb16f0vU0/X71lNBg/EO2GXaJYEUs8jImpXlhvJbEPlXFI2JugU9SLdbZ4Yaam3ln55eiyOfWlim4JcPLMttwopkhCScRYopXLC4TEzLGojXRUARwLZfzrPXbwybVrtfnPmXUksSs75PpcjRTTCNGdvljDMey3J+1Y4xcmkt5pbsrs84baLMsceFJEUS7RK2arKSWLHzwFyFXq58wK7Kjliea0S5fvfyOY5Z2Wu98/1u5kbaeGpcIZAjMVINzNIt8UkjsdLsMNvNfpY2QxNK9vZcF7nieFN2/b4st5NpMcUnEwIu0wKgSPMR8KYIUOZu4SYX7VmUcU1hu7Pfvur+qLnK0XfevCz/ZG8M7Tw+PKhsqpI3OVMkrWJSNfotwSRqSOlWbTHFhi+XYuLPNCWG8l+2bLjLsGyXfNdnjAt1ZgAoUfUtYetcyzrVbLezddUqee5GQ3DszTPeQBn22Y8aU9VjGN4Yh/hjCiE9SbDIV0a0lCNl/ysl25XfPeYqcXJ573m/Zctxvn2hU+ZlW5yuwHQedclRb0R0W0tTpC4NyDcX1GY0FQ00Te51FAPFCR1AcKggofEG2JHIhkNk2dHnbzxH4UYA6k45Ldq1UIOUXbVtL3fsUVZJSV92fsjLbi2JjC8jL/+3KkSM5JkKNJeXPSxUNnbM36Vvr1EpqKf2pt8NMvMyUYPC5W1dvPMZv7ZhGGYXxLPMtlS2jlg8kvkBIoC/wAxU0JuVlyXpuXcRVilnzfVzjsM4jgcEkF0LIq4QgdCGWSWQ2xtiVQAuQ01yr1Ujimn4/hLceYO0evFs9LjlDoGGjriHYi9cSSs7HUTurmU8fCWQIkNzw1aV7Xvhb4Y9LNJf6A10NhwRu5b8l6/gybXidlHtK3w7sbEIpQKm0OGLHOWRIedmJ0Ed+GoAH4uupu2iazd9F3K+XjqVUYvJW18cvbQgb8gCSOseHicaS4tiYLfGCxY4VQBtMhlnpcW0JNxTlpZddpXVSUmlrd9dhN3e5jiYs6go8c4j1lYI6mSWRjzZoTYG2RvYVXUSlJWXFX3cku89wdk8+D59p6DHoO1cc6Ri/FO0ycR8JVIo4Y0eQnmBYlykag3LkYNLaajWunskY4FfNtuy/PIw7RKWJ2yVtTluCUybMy4nIlkihUEBYlVnGNUtqwXEWyHTXWvVdYaieWSb59cCKTvB82lyNxFoOwrls3lfvnbmghUxgGR3RFU25rkFhmR+APVtCmpys9LdeZVVm4Ry1H7NvaFiE4iiQAEoxwOB9UaxFRKjNK9siVVi3a5w3vvJEhcKwaRo2wopBOY+YgaKNSTlXujSk5q+SueatRKLtqYDdUjbQ2ZWOOMKWdrYI0XJGYHJm1KqfxEsb9OtVSgss2/F9b+WRz4NyfBenW7xN7u4Y9oJBLLs0CxBibkvJZ2uepwrEf4q5VTKnnvd/Dpm+GdTsXr0i2DAAk6C5J+grPa7L9DzTZZ+K5Z+cbSxKxKcLzY2LmNmPyQhjzH8WG2YFduUcMbLK2/hz5vhwOUpYnd533ceXZx4m23MMU07WAwGOAAaDhrjIX6AykelcutlCK7X4/w3085SfYuvEfv/mh4YzO0SLFbzDPz/wCwPUbPlPFwV+u8mt9tuORj91O020F2RTI0rSBD8ilGIM8ttVS2FB1Nz9a6NVRjTsnla19/Yu3eYoXlO9s+Hu+zcSd47Ef2TZ5AGJlVY3w/NeV8cbfWzki3XHXmlU/3Sjw9tfI9VIXpRl1n+xm67bQYoRGsQ2WUsnE/FdW5GB+ZywLGwtZTU1P9d53vdbutNxEPraha1n137ys3DEC6rhLnaJUUS3sBGsmNsK2/Hw3z8gfrV1d/Te9rLTnb2uVUl9VuO/v9y+/tGmvGkYNhiMrC9rhCFVfrm9/4PpWT4dH6nLuNG2y+lRO3g3YgshYEtw4U5iCLtMAxAU6KEjjA/wCajbKjcbcX6fu562aCTvy9Sk8fTFNoIY3MirhwuRgjW3zLh1LY7WP16CtOwK9O6/rKNsdp5kXw9tXEk+Jgthe11tYBLgKVzLcmVzYAMcyasrwwxy5ep4pSu8z07dpJijLamNL98IvXEqfe+06kPtRLWvJ7HUBwqCDAeIb7VtMyLE0ghZMRGILhiQnBcebSP9TYAZm461C1OnFuVr+/8OfV+uo1a9vY67jd5pYjJjNnY3PJEOFGyiKKLoF4guep7V5rpQhJR4d+b1b52Jotykm+PdpokWW8EjCbaZlDJFKJQGBK4jCmG4BzGLpVNNyvTwb1bzZbJR+vFud/JGU8PTkz8SYqzvlZyqJEp5bkkWDAZKi59MsxW/aI/wCvDHJeb63tmOjL67y19OtyN/4fb/8AEjB1RDGe8ZKf+tcnaP8A1fWp0aP2LrQynjDbCTKqlsc0ixAKAcUcK3YEnQcSRv8AxzrfskLJN6JX73+kZNolm7b3buX9LLwhAMUh5DwkEd42LgyP8SQs5PO1uECf8uWVUbZLJLPPPuWSy8S3Zlm+XT9iD4h2dgdpf+7jlV3VVu74oo8AxdFDBjnoc7E2q7Z5K0I72u7VldVO8nuv7Ih+H9nYiVHuXngdXRQMMKspwmZ2zDE6Le+ZLZ1ZXklha3Nd/Z+fA8UY5tPevDtNzubaeLBE/wDiRI3qVF/51yq0cNSUeZvpyxQT5GI8Qq8jyYIJHKzfOA5UDBGgVbZX5ddRfK17jqbPaMY3kllp3swVruTtG+ZP8LRkmAOXurSPhNhGvCQRhYlBtYGc3PUj6VVtTspW5dufHwLKCu1fn2Zf02ceg7VzDcYrxTJLLaSNcUWzvwwNTxMrsU6jFhAH+U9Gz6myKEVhk7Nq/cYNocpO60Rm9q2jaIGwWdXazuTm8jEZMx6jM2Gg73NbYRpzWLVehmnKcXbed5F4UTRKxwJhO0uDk0mZXZ4/oCWJPWzE5AA+F9U1JrP/AJXLiz0/pi4rv/A3cz/J8IyjifChvhWSY6ySE3xWHTMKBmR+JWyvnbLN8FwXWYp57r8FzPSd07JwYwCcTsS7t+aRjdm7dAOgAFcWrPHK+7d2HTpxwoh+JtowbMwAYmU8Oy5sQxOOw88Ac+lWbLHFUXLPrvPFeVoMxfhuJW2hXEQLlgY4yxwQxA24sjm5J6KDqc/y11Nok1Tcb9r3t8F7mCiljTt2LguL9jc+HM4i/wDjSyyejyNh/wBoWuVtGUsPBJeR0KP234tkPf0oxG7YRs8MkmIC5EkpMUVh1a3EA+pFWbOstL3aXcs37His8+xeuSM3uOB12eZ1bDHFG7SOus8iKcMan/BTTLU36VtrSTqRT1bVuS49rMtJNQb3JZ8/0jZfsHE2Xg6XjCg/lZRyt3BAPpXN+Zhq4+ZuwXp4eRg95TFpsQBLTqMUYY4zKxMckK/lBaOxb8otfOutTj/rtuW/lqn55cznTf134+vDyLzw6qtNGA2N4zLLK4BEeMKsKrF0wKHZRbLlNZNouoN6Xskt9tc+eRopWcktdW/TIq/7RFP7RGenCNuouHN8uuorR8Ot8trmVbb967CR4Z36VdlADNKo+d2uGjWwZ5LG/KCTkAth2rztOzppPh78iaFZp24lHvbauPteZMoOFgqgqHkJtYXzCjDgz0CsdTWmlDBSyy9l+d/kU1JYp55mw8MbrikWbipDIwlC4kVQuHgx2VCPwgMR9bnzrnbTWlFxwtrL3epso04tPEk/4jWKLVhNZ0WhI6gOFQQQZt3ISWGNSxxHBJIgLeZUNhJ9KsVWVrex4+Wr3OOzboWIqQ7sIg4RWwWHEILZhQTp18zXqVZyTVtfY8xpKLWeg3eW5xLxLtyzBS6lQQTH8pvcHy/Spp13G2WnuJUsV+Zzk3JlccHlsQf2cA8ny5hhkPKvX+R2+JHyezwJuwbHwI2XFiuzve1rY2LEAX0uTVVSpjd7dI904YVYp94eHmkU5xllaRkZlc24r42OHFhLAGwJB0FaYbUovfu8imVBvhv8yx3HusbLGyC3M7PlewuAALnMmyjOqa9b5skyylTwKxD3vu1pGkshZJoo81cLhkiL2YjECRzL+lWUaqilnmm/BnipTbk+DS8ir2PwzIkQQqhzu2KQgW64EVCA5y5zcgXtbK18tri5Xv5fvyKo7O1Gxo9w7GYIEjbDyXAw3sFLEqtzrYED0rFXmpzckaaUHCOFj33dG/MVszDNlJRjlbNkINQqs1lcl04vMZsO60iKFS/w0KIC1wqthJAyufkXUnSpnWlJNPfqRGmotPgTo9B2qosIr7CrkPmslgMaEqxHQNbJh9GBqxVGlbVHhwTz3kN9zlrkujl1CkzQo5KjMKSmC4vVir23W7G/2eHSv+0c9j3KyRiMNCsd8VlgLNiOrXkdhf6kGvUq6csWd+38JERpNK2Vuz8k3de7I4ByDmIALHNrDQeSr/lAA+lVVK0p6lkKcY6E2PQVUz2Ve9thabBYYkUSBlD4GvIuAMpta4BcZ/mrRRqKCfHLyKqsHK3eUGyeFWH4WPxC9pHQKbAhcWAsWINs7dLAC5rXLbFx3bl+TMtmZq917NwYkjvfhqEv54Ra/wDKufUnjm5cTZCOGKiZvf25ptokfJuCzYroULHAmFBZmGQYyE9/03bPXp04rj+8zLWpTnJ8CuO7XiinJZ8TQ8JEEElsA1QNYhRfyNza5OtW/NjOUbLfd5oq+W4xlfhwN7H7n71ymdFGO3/uwtJIqvgueKhwnCeJySqXUErbCT/3D510dnqpRTavufdmuuRhrU25Oztv/JN8IJzSE4PhLHCBH8oVcT+Zz5xf6iqtreS53eZZs6zfKyJXifdX7QgIBJjY3C/M0bWxAeZuFa3XDbrXjZa3y5W4+p62iljS5GT2TcvCkURPxnYHlUMoBsBhmGqria5DWuIyMybV0J7Rii8SsutOt5jjRwyVnd9aj97biIkbCT8MohxBlDoIlLNxbW5mLg5/iP1qKO0Jxz3+WfAmrReLs61Nb4WwlJSmHC07WwG62VVQBSOlkrn7TfEk+BtoWs2uJdisxcOFSSOoDjUEDX0oAfSgB9D2oBZND2NAJJoe1AEmh7GgBtPSgEOnpQABl6UAJoO1ACaDtQBHoOwoAj0HagFj0HagETQdqAI9B2oAj0FALHoKAE0oAT3P3oAT3P3oAT3P3oBE9z96AVPc/egBPc/egCP3NAKnXuaAQde9AC9e/sKAE1Pf2FSDoKgD1qSR1AcKgga+lAD6GgB9D2oAk0PY0Akmh7GgCTQ9jQCtp6UAnT0oAGnpQAug7UAJoO1AImg7UAseg7UAseg7UAiaDtQBHoO1AEegoAj0FSBU0qACe5+9ACe5+9ACe5+9ACe5+9ACe5+9AKnufvQCJ7n70Aqe5oBB170AL17+woATr39hQHQUA9akkdQH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8" name="Picture 2" descr="http://www.101fundraising.org/wp-content/uploads/2012/04/Friendraising-title-1024x7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226" y="908720"/>
            <a:ext cx="1764942" cy="127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Program Files (x86)\Microsoft Office\MEDIA\CAGCAT10\j0195812.wmf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124" y="2924944"/>
            <a:ext cx="1773237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Isosceles Triangle 9"/>
          <p:cNvSpPr/>
          <p:nvPr/>
        </p:nvSpPr>
        <p:spPr>
          <a:xfrm>
            <a:off x="4572000" y="2420888"/>
            <a:ext cx="216024" cy="144016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TextBox 10"/>
          <p:cNvSpPr txBox="1"/>
          <p:nvPr/>
        </p:nvSpPr>
        <p:spPr>
          <a:xfrm>
            <a:off x="1187624" y="1052736"/>
            <a:ext cx="2808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b="1" dirty="0" err="1">
                <a:solidFill>
                  <a:srgbClr val="C00000"/>
                </a:solidFill>
              </a:rPr>
              <a:t>H</a:t>
            </a:r>
            <a:r>
              <a:rPr lang="fr-CH" sz="4000" b="1" dirty="0" err="1" smtClean="0">
                <a:solidFill>
                  <a:srgbClr val="C00000"/>
                </a:solidFill>
              </a:rPr>
              <a:t>ere</a:t>
            </a:r>
            <a:r>
              <a:rPr lang="fr-CH" sz="4000" b="1" dirty="0" smtClean="0">
                <a:solidFill>
                  <a:srgbClr val="C00000"/>
                </a:solidFill>
              </a:rPr>
              <a:t> are 12</a:t>
            </a:r>
            <a:endParaRPr lang="fr-CH" sz="4000" dirty="0"/>
          </a:p>
        </p:txBody>
      </p:sp>
    </p:spTree>
    <p:extLst>
      <p:ext uri="{BB962C8B-B14F-4D97-AF65-F5344CB8AC3E}">
        <p14:creationId xmlns:p14="http://schemas.microsoft.com/office/powerpoint/2010/main" val="39000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s.clipartof.com/thumbnails/437949-Royalty-Free-RF-Clip-Art-Illustration-Of-A-Woman-Holding-A-Top-Ten-Lis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24"/>
          <a:stretch/>
        </p:blipFill>
        <p:spPr bwMode="auto">
          <a:xfrm>
            <a:off x="6300192" y="980728"/>
            <a:ext cx="1931415" cy="260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ame 3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052736"/>
            <a:ext cx="597666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#1: START THE </a:t>
            </a:r>
            <a:r>
              <a:rPr lang="fr-CH" sz="3000" b="1" dirty="0" smtClean="0">
                <a:solidFill>
                  <a:srgbClr val="FFD023"/>
                </a:solidFill>
              </a:rPr>
              <a:t>FRIENDRAISING</a:t>
            </a:r>
            <a:r>
              <a:rPr lang="fr-CH" sz="3000" b="1" dirty="0" smtClean="0">
                <a:solidFill>
                  <a:srgbClr val="C00000"/>
                </a:solidFill>
              </a:rPr>
              <a:t> RIGHT, MAKE A LIST AND A PLAN</a:t>
            </a:r>
          </a:p>
          <a:p>
            <a:pPr algn="ctr"/>
            <a:endParaRPr lang="fr-CH" sz="3000" b="1" dirty="0" smtClean="0">
              <a:solidFill>
                <a:srgbClr val="C00000"/>
              </a:solidFill>
            </a:endParaRPr>
          </a:p>
          <a:p>
            <a:pPr algn="ctr"/>
            <a:r>
              <a:rPr lang="fr-CH" sz="3000" b="1" dirty="0" err="1" smtClean="0">
                <a:solidFill>
                  <a:srgbClr val="C00000"/>
                </a:solidFill>
              </a:rPr>
              <a:t>Make</a:t>
            </a:r>
            <a:r>
              <a:rPr lang="fr-CH" sz="3000" b="1" dirty="0" smtClean="0">
                <a:solidFill>
                  <a:srgbClr val="C00000"/>
                </a:solidFill>
              </a:rPr>
              <a:t> a </a:t>
            </a:r>
            <a:r>
              <a:rPr lang="fr-CH" sz="3000" b="1" dirty="0" err="1" smtClean="0">
                <a:solidFill>
                  <a:srgbClr val="C00000"/>
                </a:solidFill>
              </a:rPr>
              <a:t>list</a:t>
            </a:r>
            <a:r>
              <a:rPr lang="fr-CH" sz="3000" b="1" dirty="0" smtClean="0">
                <a:solidFill>
                  <a:srgbClr val="C00000"/>
                </a:solidFill>
              </a:rPr>
              <a:t> of all the </a:t>
            </a:r>
            <a:r>
              <a:rPr lang="fr-CH" sz="3000" b="1" dirty="0" err="1" smtClean="0">
                <a:solidFill>
                  <a:srgbClr val="C00000"/>
                </a:solidFill>
              </a:rPr>
              <a:t>professional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or </a:t>
            </a:r>
            <a:r>
              <a:rPr lang="fr-CH" sz="3000" b="1" dirty="0" err="1" smtClean="0">
                <a:solidFill>
                  <a:srgbClr val="C00000"/>
                </a:solidFill>
              </a:rPr>
              <a:t>personal</a:t>
            </a:r>
            <a:r>
              <a:rPr lang="fr-CH" sz="3000" b="1" dirty="0" smtClean="0">
                <a:solidFill>
                  <a:srgbClr val="C00000"/>
                </a:solidFill>
              </a:rPr>
              <a:t> groups </a:t>
            </a:r>
            <a:r>
              <a:rPr lang="fr-CH" sz="3000" b="1" dirty="0" err="1" smtClean="0">
                <a:solidFill>
                  <a:srgbClr val="C00000"/>
                </a:solidFill>
              </a:rPr>
              <a:t>you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can</a:t>
            </a:r>
            <a:r>
              <a:rPr lang="fr-CH" sz="3000" b="1" dirty="0" smtClean="0">
                <a:solidFill>
                  <a:srgbClr val="C00000"/>
                </a:solidFill>
              </a:rPr>
              <a:t> engage </a:t>
            </a:r>
            <a:r>
              <a:rPr lang="fr-CH" sz="3000" b="1" dirty="0" err="1" smtClean="0">
                <a:solidFill>
                  <a:srgbClr val="C00000"/>
                </a:solidFill>
              </a:rPr>
              <a:t>with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e.g</a:t>
            </a:r>
            <a:r>
              <a:rPr lang="fr-CH" sz="3000" b="1" dirty="0" smtClean="0">
                <a:solidFill>
                  <a:srgbClr val="C00000"/>
                </a:solidFill>
              </a:rPr>
              <a:t>. </a:t>
            </a:r>
            <a:r>
              <a:rPr lang="fr-CH" sz="3000" b="1" dirty="0" err="1" smtClean="0">
                <a:solidFill>
                  <a:srgbClr val="C00000"/>
                </a:solidFill>
              </a:rPr>
              <a:t>neighbors</a:t>
            </a:r>
            <a:r>
              <a:rPr lang="fr-CH" sz="3000" b="1" dirty="0" smtClean="0">
                <a:solidFill>
                  <a:srgbClr val="C00000"/>
                </a:solidFill>
              </a:rPr>
              <a:t>, office </a:t>
            </a:r>
            <a:r>
              <a:rPr lang="fr-CH" sz="3000" b="1" dirty="0" err="1" smtClean="0">
                <a:solidFill>
                  <a:srgbClr val="C00000"/>
                </a:solidFill>
              </a:rPr>
              <a:t>colleagues</a:t>
            </a:r>
            <a:r>
              <a:rPr lang="fr-CH" sz="3000" b="1" dirty="0" smtClean="0">
                <a:solidFill>
                  <a:srgbClr val="C00000"/>
                </a:solidFill>
              </a:rPr>
              <a:t>, </a:t>
            </a:r>
            <a:r>
              <a:rPr lang="fr-CH" sz="3000" b="1" dirty="0" err="1" smtClean="0">
                <a:solidFill>
                  <a:srgbClr val="C00000"/>
                </a:solidFill>
              </a:rPr>
              <a:t>fellow</a:t>
            </a:r>
            <a:r>
              <a:rPr lang="fr-CH" sz="3000" b="1" dirty="0" smtClean="0">
                <a:solidFill>
                  <a:srgbClr val="C00000"/>
                </a:solidFill>
              </a:rPr>
              <a:t> parents </a:t>
            </a:r>
            <a:r>
              <a:rPr lang="fr-CH" sz="3000" b="1" dirty="0" err="1" smtClean="0">
                <a:solidFill>
                  <a:srgbClr val="C00000"/>
                </a:solidFill>
              </a:rPr>
              <a:t>at</a:t>
            </a:r>
            <a:r>
              <a:rPr lang="fr-CH" sz="3000" b="1" dirty="0" smtClean="0">
                <a:solidFill>
                  <a:srgbClr val="C00000"/>
                </a:solidFill>
              </a:rPr>
              <a:t> the PTA, gym </a:t>
            </a:r>
            <a:r>
              <a:rPr lang="fr-CH" sz="3000" b="1" dirty="0" err="1" smtClean="0">
                <a:solidFill>
                  <a:srgbClr val="C00000"/>
                </a:solidFill>
              </a:rPr>
              <a:t>friends</a:t>
            </a:r>
            <a:r>
              <a:rPr lang="fr-CH" sz="3000" b="1" dirty="0" smtClean="0">
                <a:solidFill>
                  <a:srgbClr val="C00000"/>
                </a:solidFill>
              </a:rPr>
              <a:t>, book club, etc.</a:t>
            </a:r>
            <a:r>
              <a:rPr lang="fr-CH" sz="3600" b="1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087" y="5085184"/>
            <a:ext cx="6818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 err="1" smtClean="0">
                <a:solidFill>
                  <a:srgbClr val="FFD023"/>
                </a:solidFill>
              </a:rPr>
              <a:t>Remember</a:t>
            </a:r>
            <a:r>
              <a:rPr lang="fr-CH" b="1" dirty="0" smtClean="0">
                <a:solidFill>
                  <a:srgbClr val="FFD023"/>
                </a:solidFill>
              </a:rPr>
              <a:t>: To </a:t>
            </a:r>
            <a:r>
              <a:rPr lang="fr-CH" b="1" dirty="0" err="1">
                <a:solidFill>
                  <a:srgbClr val="FFD023"/>
                </a:solidFill>
              </a:rPr>
              <a:t>avoid</a:t>
            </a:r>
            <a:r>
              <a:rPr lang="fr-CH" b="1" dirty="0">
                <a:solidFill>
                  <a:srgbClr val="FFD023"/>
                </a:solidFill>
              </a:rPr>
              <a:t> ‘</a:t>
            </a:r>
            <a:r>
              <a:rPr lang="fr-CH" b="1" dirty="0" err="1">
                <a:solidFill>
                  <a:srgbClr val="FFD023"/>
                </a:solidFill>
              </a:rPr>
              <a:t>donor</a:t>
            </a:r>
            <a:r>
              <a:rPr lang="fr-CH" b="1" dirty="0">
                <a:solidFill>
                  <a:srgbClr val="FFD023"/>
                </a:solidFill>
              </a:rPr>
              <a:t> fatigue’ </a:t>
            </a:r>
            <a:r>
              <a:rPr lang="fr-CH" b="1" dirty="0" err="1" smtClean="0">
                <a:solidFill>
                  <a:srgbClr val="FFD023"/>
                </a:solidFill>
              </a:rPr>
              <a:t>try</a:t>
            </a:r>
            <a:r>
              <a:rPr lang="fr-CH" b="1" dirty="0" smtClean="0">
                <a:solidFill>
                  <a:srgbClr val="FFD023"/>
                </a:solidFill>
              </a:rPr>
              <a:t> not to </a:t>
            </a:r>
            <a:r>
              <a:rPr lang="fr-CH" b="1" dirty="0">
                <a:solidFill>
                  <a:srgbClr val="FFD023"/>
                </a:solidFill>
              </a:rPr>
              <a:t>engage the </a:t>
            </a:r>
            <a:r>
              <a:rPr lang="fr-CH" b="1" dirty="0" err="1">
                <a:solidFill>
                  <a:srgbClr val="FFD023"/>
                </a:solidFill>
              </a:rPr>
              <a:t>same</a:t>
            </a:r>
            <a:r>
              <a:rPr lang="fr-CH" b="1" dirty="0">
                <a:solidFill>
                  <a:srgbClr val="FFD023"/>
                </a:solidFill>
              </a:rPr>
              <a:t> groups </a:t>
            </a:r>
            <a:r>
              <a:rPr lang="fr-CH" b="1" dirty="0" err="1">
                <a:solidFill>
                  <a:srgbClr val="FFD023"/>
                </a:solidFill>
              </a:rPr>
              <a:t>too</a:t>
            </a:r>
            <a:r>
              <a:rPr lang="fr-CH" b="1" dirty="0">
                <a:solidFill>
                  <a:srgbClr val="FFD023"/>
                </a:solidFill>
              </a:rPr>
              <a:t> </a:t>
            </a:r>
            <a:r>
              <a:rPr lang="fr-CH" b="1" dirty="0" err="1">
                <a:solidFill>
                  <a:srgbClr val="FFD023"/>
                </a:solidFill>
              </a:rPr>
              <a:t>often</a:t>
            </a:r>
            <a:r>
              <a:rPr lang="fr-CH" b="1" dirty="0">
                <a:solidFill>
                  <a:srgbClr val="FFD023"/>
                </a:solidFill>
              </a:rPr>
              <a:t>. </a:t>
            </a:r>
            <a:endParaRPr lang="fr-CH" dirty="0">
              <a:solidFill>
                <a:srgbClr val="FFD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9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9912" y="1268760"/>
            <a:ext cx="43204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000" b="1" dirty="0">
                <a:solidFill>
                  <a:srgbClr val="C00000"/>
                </a:solidFill>
              </a:rPr>
              <a:t>THEN, </a:t>
            </a:r>
            <a:r>
              <a:rPr lang="fr-CH" sz="3000" b="1" dirty="0" err="1">
                <a:solidFill>
                  <a:srgbClr val="C00000"/>
                </a:solidFill>
              </a:rPr>
              <a:t>make</a:t>
            </a:r>
            <a:r>
              <a:rPr lang="fr-CH" sz="3000" b="1" dirty="0">
                <a:solidFill>
                  <a:srgbClr val="C00000"/>
                </a:solidFill>
              </a:rPr>
              <a:t> a </a:t>
            </a:r>
            <a:r>
              <a:rPr lang="fr-CH" sz="3000" b="1" dirty="0" err="1">
                <a:solidFill>
                  <a:srgbClr val="C00000"/>
                </a:solidFill>
              </a:rPr>
              <a:t>list</a:t>
            </a:r>
            <a:r>
              <a:rPr lang="fr-CH" sz="3000" b="1" dirty="0">
                <a:solidFill>
                  <a:srgbClr val="C00000"/>
                </a:solidFill>
              </a:rPr>
              <a:t> of all types of </a:t>
            </a:r>
            <a:r>
              <a:rPr lang="fr-CH" sz="3000" b="1" dirty="0" err="1">
                <a:solidFill>
                  <a:srgbClr val="C00000"/>
                </a:solidFill>
              </a:rPr>
              <a:t>events</a:t>
            </a:r>
            <a:r>
              <a:rPr lang="fr-CH" sz="3000" b="1" dirty="0">
                <a:solidFill>
                  <a:srgbClr val="C00000"/>
                </a:solidFill>
              </a:rPr>
              <a:t>. </a:t>
            </a:r>
            <a:r>
              <a:rPr lang="fr-CH" sz="3000" b="1" dirty="0" smtClean="0">
                <a:solidFill>
                  <a:srgbClr val="C00000"/>
                </a:solidFill>
              </a:rPr>
              <a:t>For </a:t>
            </a:r>
            <a:r>
              <a:rPr lang="fr-CH" sz="3000" b="1" dirty="0" err="1">
                <a:solidFill>
                  <a:srgbClr val="C00000"/>
                </a:solidFill>
              </a:rPr>
              <a:t>example</a:t>
            </a:r>
            <a:r>
              <a:rPr lang="fr-CH" sz="3000" b="1" dirty="0">
                <a:solidFill>
                  <a:srgbClr val="C00000"/>
                </a:solidFill>
              </a:rPr>
              <a:t>, if </a:t>
            </a:r>
            <a:r>
              <a:rPr lang="fr-CH" sz="3000" b="1" dirty="0" err="1">
                <a:solidFill>
                  <a:srgbClr val="C00000"/>
                </a:solidFill>
              </a:rPr>
              <a:t>you</a:t>
            </a:r>
            <a:r>
              <a:rPr lang="fr-CH" sz="3000" b="1" dirty="0">
                <a:solidFill>
                  <a:srgbClr val="C00000"/>
                </a:solidFill>
              </a:rPr>
              <a:t> have four groups, 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you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can</a:t>
            </a:r>
            <a:r>
              <a:rPr lang="fr-CH" sz="3000" b="1" dirty="0" smtClean="0">
                <a:solidFill>
                  <a:srgbClr val="C00000"/>
                </a:solidFill>
              </a:rPr>
              <a:t> plan a </a:t>
            </a:r>
            <a:r>
              <a:rPr lang="fr-CH" sz="3000" b="1" dirty="0" err="1" smtClean="0">
                <a:solidFill>
                  <a:srgbClr val="C00000"/>
                </a:solidFill>
              </a:rPr>
              <a:t>different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event</a:t>
            </a:r>
            <a:r>
              <a:rPr lang="fr-CH" sz="3000" b="1" dirty="0" smtClean="0">
                <a:solidFill>
                  <a:srgbClr val="C00000"/>
                </a:solidFill>
              </a:rPr>
              <a:t> for </a:t>
            </a:r>
            <a:r>
              <a:rPr lang="fr-CH" sz="3000" b="1" dirty="0" err="1" smtClean="0">
                <a:solidFill>
                  <a:srgbClr val="C00000"/>
                </a:solidFill>
              </a:rPr>
              <a:t>each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smtClean="0">
                <a:solidFill>
                  <a:srgbClr val="C00000"/>
                </a:solidFill>
              </a:rPr>
              <a:t>– once or </a:t>
            </a:r>
            <a:r>
              <a:rPr lang="fr-CH" sz="2400" b="1" dirty="0" err="1">
                <a:solidFill>
                  <a:srgbClr val="C00000"/>
                </a:solidFill>
              </a:rPr>
              <a:t>twice</a:t>
            </a:r>
            <a:r>
              <a:rPr lang="fr-CH" sz="2400" b="1" dirty="0">
                <a:solidFill>
                  <a:srgbClr val="C00000"/>
                </a:solidFill>
              </a:rPr>
              <a:t> a </a:t>
            </a:r>
            <a:r>
              <a:rPr lang="fr-CH" sz="2400" b="1" dirty="0" err="1">
                <a:solidFill>
                  <a:srgbClr val="C00000"/>
                </a:solidFill>
              </a:rPr>
              <a:t>year</a:t>
            </a:r>
            <a:r>
              <a:rPr lang="fr-CH" sz="2400" b="1" dirty="0">
                <a:solidFill>
                  <a:srgbClr val="C00000"/>
                </a:solidFill>
              </a:rPr>
              <a:t> </a:t>
            </a:r>
            <a:r>
              <a:rPr lang="fr-CH" sz="2400" b="1" dirty="0" err="1">
                <a:solidFill>
                  <a:srgbClr val="C00000"/>
                </a:solidFill>
              </a:rPr>
              <a:t>is</a:t>
            </a:r>
            <a:r>
              <a:rPr lang="fr-CH" sz="2400" b="1" dirty="0">
                <a:solidFill>
                  <a:srgbClr val="C00000"/>
                </a:solidFill>
              </a:rPr>
              <a:t> </a:t>
            </a:r>
            <a:r>
              <a:rPr lang="fr-CH" sz="2400" b="1" dirty="0" err="1">
                <a:solidFill>
                  <a:srgbClr val="C00000"/>
                </a:solidFill>
              </a:rPr>
              <a:t>plenty</a:t>
            </a:r>
            <a:r>
              <a:rPr lang="fr-CH" sz="2400" b="1" dirty="0">
                <a:solidFill>
                  <a:srgbClr val="C00000"/>
                </a:solidFill>
              </a:rPr>
              <a:t>, and </a:t>
            </a:r>
            <a:r>
              <a:rPr lang="fr-CH" sz="2400" b="1" dirty="0" err="1">
                <a:solidFill>
                  <a:srgbClr val="C00000"/>
                </a:solidFill>
              </a:rPr>
              <a:t>can</a:t>
            </a:r>
            <a:r>
              <a:rPr lang="fr-CH" sz="2400" b="1" dirty="0">
                <a:solidFill>
                  <a:srgbClr val="C00000"/>
                </a:solidFill>
              </a:rPr>
              <a:t> </a:t>
            </a:r>
            <a:r>
              <a:rPr lang="fr-CH" sz="2400" b="1" dirty="0" err="1">
                <a:solidFill>
                  <a:srgbClr val="C00000"/>
                </a:solidFill>
              </a:rPr>
              <a:t>result</a:t>
            </a:r>
            <a:r>
              <a:rPr lang="fr-CH" sz="2400" b="1" dirty="0">
                <a:solidFill>
                  <a:srgbClr val="C00000"/>
                </a:solidFill>
              </a:rPr>
              <a:t> in 4 to 8 </a:t>
            </a:r>
            <a:endParaRPr lang="fr-CH" sz="2400" b="1" dirty="0" smtClean="0">
              <a:solidFill>
                <a:srgbClr val="C00000"/>
              </a:solidFill>
            </a:endParaRPr>
          </a:p>
          <a:p>
            <a:pPr algn="ctr"/>
            <a:r>
              <a:rPr lang="fr-CH" sz="2400" b="1" dirty="0" smtClean="0">
                <a:solidFill>
                  <a:srgbClr val="C00000"/>
                </a:solidFill>
              </a:rPr>
              <a:t>unique </a:t>
            </a:r>
            <a:r>
              <a:rPr lang="en-US" sz="2400" b="1" dirty="0" smtClean="0">
                <a:solidFill>
                  <a:srgbClr val="C00000"/>
                </a:solidFill>
              </a:rPr>
              <a:t>fundraising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events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>
                <a:solidFill>
                  <a:srgbClr val="C00000"/>
                </a:solidFill>
              </a:rPr>
              <a:t>a </a:t>
            </a:r>
            <a:r>
              <a:rPr lang="fr-CH" sz="2400" b="1" dirty="0" err="1" smtClean="0">
                <a:solidFill>
                  <a:srgbClr val="C00000"/>
                </a:solidFill>
              </a:rPr>
              <a:t>year</a:t>
            </a:r>
            <a:r>
              <a:rPr lang="fr-CH" sz="2400" b="1" dirty="0" smtClean="0">
                <a:solidFill>
                  <a:srgbClr val="C00000"/>
                </a:solidFill>
              </a:rPr>
              <a:t>! </a:t>
            </a:r>
            <a:r>
              <a:rPr lang="fr-CH" sz="2400" b="1" dirty="0" err="1" smtClean="0">
                <a:solidFill>
                  <a:srgbClr val="C00000"/>
                </a:solidFill>
              </a:rPr>
              <a:t>Assign</a:t>
            </a:r>
            <a:r>
              <a:rPr lang="fr-CH" sz="2400" b="1" dirty="0" smtClean="0">
                <a:solidFill>
                  <a:srgbClr val="C00000"/>
                </a:solidFill>
              </a:rPr>
              <a:t> </a:t>
            </a:r>
            <a:r>
              <a:rPr lang="fr-CH" sz="2400" b="1" dirty="0" err="1" smtClean="0">
                <a:solidFill>
                  <a:srgbClr val="C00000"/>
                </a:solidFill>
              </a:rPr>
              <a:t>tasks</a:t>
            </a:r>
            <a:r>
              <a:rPr lang="fr-CH" sz="2400" b="1" dirty="0" smtClean="0">
                <a:solidFill>
                  <a:srgbClr val="C00000"/>
                </a:solidFill>
              </a:rPr>
              <a:t> to </a:t>
            </a:r>
            <a:r>
              <a:rPr lang="fr-CH" sz="2400" b="1" dirty="0" err="1" smtClean="0">
                <a:solidFill>
                  <a:srgbClr val="C00000"/>
                </a:solidFill>
              </a:rPr>
              <a:t>your</a:t>
            </a:r>
            <a:r>
              <a:rPr lang="fr-CH" sz="2400" b="1" dirty="0" smtClean="0">
                <a:solidFill>
                  <a:srgbClr val="C00000"/>
                </a:solidFill>
              </a:rPr>
              <a:t> team.</a:t>
            </a:r>
            <a:endParaRPr lang="fr-CH" sz="2400" dirty="0"/>
          </a:p>
          <a:p>
            <a:pPr algn="ctr"/>
            <a:endParaRPr lang="fr-CH" sz="3000" b="1" dirty="0" smtClean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9632" y="5157192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>
                <a:solidFill>
                  <a:srgbClr val="FFD023"/>
                </a:solidFill>
              </a:rPr>
              <a:t>KEY TIP: </a:t>
            </a:r>
            <a:r>
              <a:rPr lang="fr-CH" b="1" dirty="0" err="1" smtClean="0">
                <a:solidFill>
                  <a:srgbClr val="FFD023"/>
                </a:solidFill>
              </a:rPr>
              <a:t>Try</a:t>
            </a:r>
            <a:r>
              <a:rPr lang="fr-CH" b="1" dirty="0" smtClean="0">
                <a:solidFill>
                  <a:srgbClr val="FFD023"/>
                </a:solidFill>
              </a:rPr>
              <a:t> to </a:t>
            </a:r>
            <a:r>
              <a:rPr lang="fr-CH" b="1" dirty="0" err="1" smtClean="0">
                <a:solidFill>
                  <a:srgbClr val="FFD023"/>
                </a:solidFill>
              </a:rPr>
              <a:t>think</a:t>
            </a:r>
            <a:r>
              <a:rPr lang="fr-CH" b="1" dirty="0" smtClean="0">
                <a:solidFill>
                  <a:srgbClr val="FFD023"/>
                </a:solidFill>
              </a:rPr>
              <a:t> of </a:t>
            </a:r>
            <a:r>
              <a:rPr lang="fr-CH" b="1" dirty="0" err="1" smtClean="0">
                <a:solidFill>
                  <a:srgbClr val="FFD023"/>
                </a:solidFill>
              </a:rPr>
              <a:t>events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that</a:t>
            </a:r>
            <a:r>
              <a:rPr lang="fr-CH" b="1" dirty="0" smtClean="0">
                <a:solidFill>
                  <a:srgbClr val="FFD023"/>
                </a:solidFill>
              </a:rPr>
              <a:t> match the </a:t>
            </a:r>
            <a:r>
              <a:rPr lang="fr-CH" b="1" dirty="0" err="1" smtClean="0">
                <a:solidFill>
                  <a:srgbClr val="FFD023"/>
                </a:solidFill>
              </a:rPr>
              <a:t>interests</a:t>
            </a:r>
            <a:r>
              <a:rPr lang="fr-CH" b="1" dirty="0" smtClean="0">
                <a:solidFill>
                  <a:srgbClr val="FFD023"/>
                </a:solidFill>
              </a:rPr>
              <a:t> or </a:t>
            </a:r>
            <a:r>
              <a:rPr lang="fr-CH" b="1" dirty="0" err="1" smtClean="0">
                <a:solidFill>
                  <a:srgbClr val="FFD023"/>
                </a:solidFill>
              </a:rPr>
              <a:t>activities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that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your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friends</a:t>
            </a:r>
            <a:r>
              <a:rPr lang="fr-CH" b="1" dirty="0" smtClean="0">
                <a:solidFill>
                  <a:srgbClr val="FFD023"/>
                </a:solidFill>
              </a:rPr>
              <a:t> and </a:t>
            </a:r>
            <a:r>
              <a:rPr lang="fr-CH" b="1" dirty="0" err="1" smtClean="0">
                <a:solidFill>
                  <a:srgbClr val="FFD023"/>
                </a:solidFill>
              </a:rPr>
              <a:t>colleagues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would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normally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spend</a:t>
            </a:r>
            <a:r>
              <a:rPr lang="fr-CH" b="1" dirty="0" smtClean="0">
                <a:solidFill>
                  <a:srgbClr val="FFD023"/>
                </a:solidFill>
              </a:rPr>
              <a:t> on.</a:t>
            </a:r>
            <a:endParaRPr lang="fr-CH" dirty="0">
              <a:solidFill>
                <a:srgbClr val="FFD023"/>
              </a:solidFill>
            </a:endParaRPr>
          </a:p>
        </p:txBody>
      </p:sp>
      <p:pic>
        <p:nvPicPr>
          <p:cNvPr id="12290" name="Picture 2" descr="https://encrypted-tbn3.gstatic.com/images?q=tbn:ANd9GcQnqXzB6VtT75AABDPSY7OmIWLUkrdLUvvjfkyHPxHUqhbnQ-Tv9Q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043608" y="1196752"/>
            <a:ext cx="2836970" cy="3826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3648" y="1772816"/>
            <a:ext cx="28338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500" dirty="0">
                <a:solidFill>
                  <a:schemeClr val="tx2"/>
                </a:solidFill>
                <a:latin typeface="AR BLANCA" pitchFamily="2" charset="0"/>
              </a:rPr>
              <a:t> </a:t>
            </a:r>
            <a:r>
              <a:rPr lang="fr-CH" sz="1500" dirty="0" smtClean="0">
                <a:solidFill>
                  <a:schemeClr val="tx2"/>
                </a:solidFill>
                <a:latin typeface="AR BLANCA" pitchFamily="2" charset="0"/>
              </a:rPr>
              <a:t>   </a:t>
            </a:r>
            <a:r>
              <a:rPr lang="fr-CH" sz="1500" dirty="0" err="1" smtClean="0">
                <a:solidFill>
                  <a:schemeClr val="tx2"/>
                </a:solidFill>
                <a:latin typeface="AR BLANCA" pitchFamily="2" charset="0"/>
              </a:rPr>
              <a:t>Fundraising</a:t>
            </a:r>
            <a:r>
              <a:rPr lang="fr-CH" sz="1500" dirty="0" smtClean="0">
                <a:solidFill>
                  <a:schemeClr val="tx2"/>
                </a:solidFill>
                <a:latin typeface="AR BLANCA" pitchFamily="2" charset="0"/>
              </a:rPr>
              <a:t> </a:t>
            </a:r>
            <a:r>
              <a:rPr lang="fr-CH" sz="1500" dirty="0" err="1" smtClean="0">
                <a:solidFill>
                  <a:schemeClr val="tx2"/>
                </a:solidFill>
                <a:latin typeface="AR BLANCA" pitchFamily="2" charset="0"/>
              </a:rPr>
              <a:t>Examples</a:t>
            </a:r>
            <a:r>
              <a:rPr lang="fr-CH" sz="1500" dirty="0" smtClean="0">
                <a:solidFill>
                  <a:schemeClr val="tx2"/>
                </a:solidFill>
                <a:latin typeface="AR BLANCA" pitchFamily="2" charset="0"/>
              </a:rPr>
              <a:t>:</a:t>
            </a:r>
          </a:p>
          <a:p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Jan: Garage sale for </a:t>
            </a:r>
            <a:r>
              <a:rPr lang="fr-CH" sz="1500" dirty="0" err="1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expats</a:t>
            </a:r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 </a:t>
            </a:r>
          </a:p>
          <a:p>
            <a:r>
              <a:rPr lang="fr-CH" sz="1500" dirty="0" err="1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Feb</a:t>
            </a:r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: </a:t>
            </a:r>
            <a:r>
              <a:rPr lang="fr-CH" sz="1500" dirty="0" err="1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Bake</a:t>
            </a:r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 Sale for </a:t>
            </a:r>
            <a:r>
              <a:rPr lang="fr-CH" sz="1500" dirty="0" err="1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neighbors</a:t>
            </a:r>
            <a:endParaRPr lang="fr-CH" sz="1500" dirty="0" smtClean="0">
              <a:solidFill>
                <a:schemeClr val="bg1">
                  <a:lumMod val="50000"/>
                </a:schemeClr>
              </a:solidFill>
              <a:latin typeface="AR BLANCA" pitchFamily="2" charset="0"/>
            </a:endParaRPr>
          </a:p>
          <a:p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Mar: </a:t>
            </a:r>
            <a:r>
              <a:rPr lang="fr-CH" sz="1500" dirty="0" err="1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Raffle</a:t>
            </a:r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 Game for PTA</a:t>
            </a:r>
          </a:p>
          <a:p>
            <a:r>
              <a:rPr lang="fr-CH" sz="1500" dirty="0" err="1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Apr</a:t>
            </a:r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: Harry Potter Film </a:t>
            </a:r>
          </a:p>
          <a:p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  Marathon for Book Club </a:t>
            </a:r>
          </a:p>
          <a:p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May: KARAOKE </a:t>
            </a:r>
            <a:r>
              <a:rPr lang="fr-CH" sz="1500" dirty="0" err="1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Contest</a:t>
            </a:r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 for </a:t>
            </a:r>
          </a:p>
          <a:p>
            <a:r>
              <a:rPr lang="fr-CH" sz="1500" dirty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 </a:t>
            </a:r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  </a:t>
            </a:r>
            <a:r>
              <a:rPr lang="fr-CH" sz="1500" dirty="0" err="1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Asian</a:t>
            </a:r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 </a:t>
            </a:r>
            <a:r>
              <a:rPr lang="fr-CH" sz="1500" dirty="0" err="1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friends</a:t>
            </a:r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 </a:t>
            </a:r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  <a:sym typeface="Wingdings" pitchFamily="2" charset="2"/>
              </a:rPr>
              <a:t> </a:t>
            </a:r>
            <a:endParaRPr lang="fr-CH" sz="1500" dirty="0" smtClean="0">
              <a:solidFill>
                <a:schemeClr val="bg1">
                  <a:lumMod val="50000"/>
                </a:schemeClr>
              </a:solidFill>
              <a:latin typeface="AR BLANCA" pitchFamily="2" charset="0"/>
            </a:endParaRPr>
          </a:p>
          <a:p>
            <a:r>
              <a:rPr lang="fr-CH" sz="1500" dirty="0" err="1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June</a:t>
            </a:r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: Improvisation Dance   </a:t>
            </a:r>
          </a:p>
          <a:p>
            <a:r>
              <a:rPr lang="fr-CH" sz="1500" dirty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 </a:t>
            </a:r>
            <a:r>
              <a:rPr lang="fr-CH" sz="1500" dirty="0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 Night for gym </a:t>
            </a:r>
            <a:r>
              <a:rPr lang="fr-CH" sz="1500" dirty="0" err="1" smtClean="0">
                <a:solidFill>
                  <a:schemeClr val="bg1">
                    <a:lumMod val="50000"/>
                  </a:schemeClr>
                </a:solidFill>
                <a:latin typeface="AR BLANCA" pitchFamily="2" charset="0"/>
              </a:rPr>
              <a:t>friends</a:t>
            </a:r>
            <a:endParaRPr lang="fr-CH" sz="1500" dirty="0" smtClean="0">
              <a:solidFill>
                <a:schemeClr val="bg1">
                  <a:lumMod val="50000"/>
                </a:schemeClr>
              </a:solidFill>
              <a:latin typeface="AR BLANCA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3608" y="5157192"/>
            <a:ext cx="382666" cy="47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240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5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157" y="620688"/>
            <a:ext cx="2156267" cy="20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6189687" y="1340768"/>
            <a:ext cx="1190625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15616" y="1119782"/>
            <a:ext cx="59766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#2:  </a:t>
            </a:r>
            <a:r>
              <a:rPr lang="fr-CH" sz="3000" b="1" dirty="0">
                <a:solidFill>
                  <a:srgbClr val="C00000"/>
                </a:solidFill>
              </a:rPr>
              <a:t>E</a:t>
            </a:r>
            <a:r>
              <a:rPr lang="fr-CH" sz="3000" b="1" dirty="0" smtClean="0">
                <a:solidFill>
                  <a:srgbClr val="C00000"/>
                </a:solidFill>
              </a:rPr>
              <a:t>NGAGE WITH </a:t>
            </a:r>
            <a:r>
              <a:rPr lang="fr-CH" sz="3000" b="1" dirty="0" err="1" smtClean="0">
                <a:solidFill>
                  <a:srgbClr val="C00000"/>
                </a:solidFill>
              </a:rPr>
              <a:t>E.A.W.s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IN YOUR CITY</a:t>
            </a:r>
          </a:p>
          <a:p>
            <a:pPr algn="ctr"/>
            <a:endParaRPr lang="fr-CH" sz="1200" b="1" dirty="0">
              <a:solidFill>
                <a:srgbClr val="C00000"/>
              </a:solidFill>
            </a:endParaRPr>
          </a:p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To de-stress, </a:t>
            </a:r>
            <a:r>
              <a:rPr lang="fr-CH" sz="3000" b="1" dirty="0" err="1" smtClean="0">
                <a:solidFill>
                  <a:srgbClr val="C00000"/>
                </a:solidFill>
              </a:rPr>
              <a:t>Expat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>
                <a:solidFill>
                  <a:srgbClr val="C00000"/>
                </a:solidFill>
              </a:rPr>
              <a:t>A</a:t>
            </a:r>
            <a:r>
              <a:rPr lang="fr-CH" sz="3000" b="1" dirty="0" err="1" smtClean="0">
                <a:solidFill>
                  <a:srgbClr val="C00000"/>
                </a:solidFill>
              </a:rPr>
              <a:t>id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Workers</a:t>
            </a:r>
            <a:r>
              <a:rPr lang="fr-CH" sz="3000" b="1" dirty="0">
                <a:solidFill>
                  <a:srgbClr val="C00000"/>
                </a:solidFill>
              </a:rPr>
              <a:t> </a:t>
            </a:r>
            <a:r>
              <a:rPr lang="fr-CH" sz="3000" b="1" dirty="0" smtClean="0">
                <a:solidFill>
                  <a:srgbClr val="C00000"/>
                </a:solidFill>
              </a:rPr>
              <a:t>are </a:t>
            </a:r>
            <a:r>
              <a:rPr lang="fr-CH" sz="3000" b="1" dirty="0" err="1" smtClean="0">
                <a:solidFill>
                  <a:srgbClr val="C00000"/>
                </a:solidFill>
              </a:rPr>
              <a:t>always</a:t>
            </a:r>
            <a:r>
              <a:rPr lang="fr-CH" sz="3000" b="1" dirty="0" smtClean="0">
                <a:solidFill>
                  <a:srgbClr val="C00000"/>
                </a:solidFill>
              </a:rPr>
              <a:t> on the </a:t>
            </a:r>
            <a:r>
              <a:rPr lang="fr-CH" sz="3000" b="1" dirty="0" err="1" smtClean="0">
                <a:solidFill>
                  <a:srgbClr val="C00000"/>
                </a:solidFill>
              </a:rPr>
              <a:t>lookout</a:t>
            </a:r>
            <a:r>
              <a:rPr lang="fr-CH" sz="3000" b="1" dirty="0" smtClean="0">
                <a:solidFill>
                  <a:srgbClr val="C00000"/>
                </a:solidFill>
              </a:rPr>
              <a:t> for </a:t>
            </a:r>
            <a:r>
              <a:rPr lang="fr-CH" sz="3000" b="1" dirty="0" err="1" smtClean="0">
                <a:solidFill>
                  <a:srgbClr val="C00000"/>
                </a:solidFill>
              </a:rPr>
              <a:t>events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where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they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can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meet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fellow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foreigners</a:t>
            </a:r>
            <a:r>
              <a:rPr lang="fr-CH" sz="3000" b="1" dirty="0" smtClean="0">
                <a:solidFill>
                  <a:srgbClr val="C00000"/>
                </a:solidFill>
              </a:rPr>
              <a:t> and </a:t>
            </a:r>
            <a:r>
              <a:rPr lang="fr-CH" sz="3000" b="1" dirty="0" err="1" smtClean="0">
                <a:solidFill>
                  <a:srgbClr val="C00000"/>
                </a:solidFill>
              </a:rPr>
              <a:t>locals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alike</a:t>
            </a:r>
            <a:r>
              <a:rPr lang="fr-CH" sz="3000" b="1" dirty="0" smtClean="0">
                <a:solidFill>
                  <a:srgbClr val="C00000"/>
                </a:solidFill>
              </a:rPr>
              <a:t>. </a:t>
            </a:r>
            <a:r>
              <a:rPr lang="fr-CH" sz="3000" b="1" dirty="0" err="1" smtClean="0">
                <a:solidFill>
                  <a:srgbClr val="C00000"/>
                </a:solidFill>
              </a:rPr>
              <a:t>Organize</a:t>
            </a:r>
            <a:r>
              <a:rPr lang="fr-CH" sz="3000" b="1" dirty="0" smtClean="0">
                <a:solidFill>
                  <a:srgbClr val="C00000"/>
                </a:solidFill>
              </a:rPr>
              <a:t> a Quiz Night or Scrabble in a favorite </a:t>
            </a:r>
            <a:r>
              <a:rPr lang="fr-CH" sz="3000" b="1" dirty="0" err="1" smtClean="0">
                <a:solidFill>
                  <a:srgbClr val="C00000"/>
                </a:solidFill>
              </a:rPr>
              <a:t>foreign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watering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hole</a:t>
            </a:r>
            <a:r>
              <a:rPr lang="fr-CH" sz="3000" b="1" dirty="0" smtClean="0">
                <a:solidFill>
                  <a:srgbClr val="C00000"/>
                </a:solidFill>
              </a:rPr>
              <a:t>. </a:t>
            </a:r>
            <a:endParaRPr lang="fr-CH" sz="3600" b="1" dirty="0" smtClean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2" y="5013176"/>
            <a:ext cx="6768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>
                <a:solidFill>
                  <a:srgbClr val="FFD023"/>
                </a:solidFill>
              </a:rPr>
              <a:t>KEY TIP: You </a:t>
            </a:r>
            <a:r>
              <a:rPr lang="fr-CH" b="1" dirty="0" err="1" smtClean="0">
                <a:solidFill>
                  <a:srgbClr val="FFD023"/>
                </a:solidFill>
              </a:rPr>
              <a:t>can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either</a:t>
            </a:r>
            <a:r>
              <a:rPr lang="fr-CH" b="1" dirty="0" smtClean="0">
                <a:solidFill>
                  <a:srgbClr val="FFD023"/>
                </a:solidFill>
              </a:rPr>
              <a:t> charge entrance </a:t>
            </a:r>
            <a:r>
              <a:rPr lang="fr-CH" b="1" dirty="0" err="1" smtClean="0">
                <a:solidFill>
                  <a:srgbClr val="FFD023"/>
                </a:solidFill>
              </a:rPr>
              <a:t>fees</a:t>
            </a:r>
            <a:r>
              <a:rPr lang="fr-CH" b="1" dirty="0" smtClean="0">
                <a:solidFill>
                  <a:srgbClr val="FFD023"/>
                </a:solidFill>
              </a:rPr>
              <a:t> or arrange a deal </a:t>
            </a:r>
            <a:r>
              <a:rPr lang="fr-CH" b="1" dirty="0" err="1" smtClean="0">
                <a:solidFill>
                  <a:srgbClr val="FFD023"/>
                </a:solidFill>
              </a:rPr>
              <a:t>with</a:t>
            </a:r>
            <a:r>
              <a:rPr lang="fr-CH" b="1" dirty="0" smtClean="0">
                <a:solidFill>
                  <a:srgbClr val="FFD023"/>
                </a:solidFill>
              </a:rPr>
              <a:t> the restaurant /bar for </a:t>
            </a:r>
            <a:r>
              <a:rPr lang="fr-CH" b="1" dirty="0" err="1" smtClean="0">
                <a:solidFill>
                  <a:srgbClr val="FFD023"/>
                </a:solidFill>
              </a:rPr>
              <a:t>your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organization</a:t>
            </a:r>
            <a:r>
              <a:rPr lang="fr-CH" b="1" dirty="0" smtClean="0">
                <a:solidFill>
                  <a:srgbClr val="FFD023"/>
                </a:solidFill>
              </a:rPr>
              <a:t> to </a:t>
            </a:r>
            <a:r>
              <a:rPr lang="fr-CH" b="1" dirty="0" err="1" smtClean="0">
                <a:solidFill>
                  <a:srgbClr val="FFD023"/>
                </a:solidFill>
              </a:rPr>
              <a:t>receive</a:t>
            </a:r>
            <a:r>
              <a:rPr lang="fr-CH" b="1" dirty="0" smtClean="0">
                <a:solidFill>
                  <a:srgbClr val="FFD023"/>
                </a:solidFill>
              </a:rPr>
              <a:t>  a </a:t>
            </a:r>
            <a:r>
              <a:rPr lang="fr-CH" b="1" dirty="0" err="1" smtClean="0">
                <a:solidFill>
                  <a:srgbClr val="FFD023"/>
                </a:solidFill>
              </a:rPr>
              <a:t>percentage</a:t>
            </a:r>
            <a:r>
              <a:rPr lang="fr-CH" b="1" dirty="0" smtClean="0">
                <a:solidFill>
                  <a:srgbClr val="FFD023"/>
                </a:solidFill>
              </a:rPr>
              <a:t> of the </a:t>
            </a:r>
            <a:r>
              <a:rPr lang="fr-CH" b="1" dirty="0" err="1" smtClean="0">
                <a:solidFill>
                  <a:srgbClr val="FFD023"/>
                </a:solidFill>
              </a:rPr>
              <a:t>food</a:t>
            </a:r>
            <a:r>
              <a:rPr lang="fr-CH" b="1" dirty="0" smtClean="0">
                <a:solidFill>
                  <a:srgbClr val="FFD023"/>
                </a:solidFill>
              </a:rPr>
              <a:t> &amp; drinks </a:t>
            </a:r>
            <a:r>
              <a:rPr lang="fr-CH" b="1" dirty="0" err="1" smtClean="0">
                <a:solidFill>
                  <a:srgbClr val="FFD023"/>
                </a:solidFill>
              </a:rPr>
              <a:t>sold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at</a:t>
            </a:r>
            <a:r>
              <a:rPr lang="fr-CH" b="1" dirty="0" smtClean="0">
                <a:solidFill>
                  <a:srgbClr val="FFD023"/>
                </a:solidFill>
              </a:rPr>
              <a:t> the </a:t>
            </a:r>
            <a:r>
              <a:rPr lang="fr-CH" b="1" dirty="0" err="1" smtClean="0">
                <a:solidFill>
                  <a:srgbClr val="FFD023"/>
                </a:solidFill>
              </a:rPr>
              <a:t>event</a:t>
            </a:r>
            <a:r>
              <a:rPr lang="fr-CH" b="1" dirty="0" smtClean="0">
                <a:solidFill>
                  <a:srgbClr val="FFD023"/>
                </a:solidFill>
              </a:rPr>
              <a:t>.</a:t>
            </a:r>
            <a:endParaRPr lang="fr-CH" dirty="0">
              <a:solidFill>
                <a:srgbClr val="FFD023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3608" y="5085184"/>
            <a:ext cx="382666" cy="47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38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800" y="1118935"/>
            <a:ext cx="532859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000" b="1" dirty="0" smtClean="0">
                <a:solidFill>
                  <a:srgbClr val="C00000"/>
                </a:solidFill>
              </a:rPr>
              <a:t>#3:</a:t>
            </a:r>
            <a:r>
              <a:rPr lang="fr-CH" sz="3000" b="1" cap="all" dirty="0" smtClean="0">
                <a:solidFill>
                  <a:srgbClr val="C00000"/>
                </a:solidFill>
              </a:rPr>
              <a:t> </a:t>
            </a:r>
            <a:r>
              <a:rPr lang="fr-CH" sz="3000" b="1" cap="all" dirty="0" err="1" smtClean="0">
                <a:solidFill>
                  <a:srgbClr val="C00000"/>
                </a:solidFill>
              </a:rPr>
              <a:t>Collaborate</a:t>
            </a:r>
            <a:r>
              <a:rPr lang="fr-CH" sz="3000" b="1" cap="all" dirty="0" smtClean="0">
                <a:solidFill>
                  <a:srgbClr val="C00000"/>
                </a:solidFill>
              </a:rPr>
              <a:t> </a:t>
            </a:r>
            <a:r>
              <a:rPr lang="fr-CH" sz="3000" b="1" cap="all" dirty="0" err="1" smtClean="0">
                <a:solidFill>
                  <a:srgbClr val="C00000"/>
                </a:solidFill>
              </a:rPr>
              <a:t>with</a:t>
            </a:r>
            <a:r>
              <a:rPr lang="fr-CH" sz="3000" b="1" cap="all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fr-CH" sz="3000" b="1" cap="all" dirty="0" err="1" smtClean="0">
                <a:solidFill>
                  <a:srgbClr val="C00000"/>
                </a:solidFill>
              </a:rPr>
              <a:t>other</a:t>
            </a:r>
            <a:r>
              <a:rPr lang="fr-CH" sz="3000" b="1" cap="all" dirty="0" smtClean="0">
                <a:solidFill>
                  <a:srgbClr val="C00000"/>
                </a:solidFill>
              </a:rPr>
              <a:t> </a:t>
            </a:r>
            <a:r>
              <a:rPr lang="fr-CH" sz="3000" b="1" cap="all" dirty="0" err="1" smtClean="0">
                <a:solidFill>
                  <a:srgbClr val="C00000"/>
                </a:solidFill>
              </a:rPr>
              <a:t>NGO</a:t>
            </a:r>
            <a:r>
              <a:rPr lang="fr-CH" sz="3000" b="1" dirty="0" err="1" smtClean="0">
                <a:solidFill>
                  <a:srgbClr val="C00000"/>
                </a:solidFill>
              </a:rPr>
              <a:t>s</a:t>
            </a:r>
            <a:endParaRPr lang="fr-CH" sz="3000" b="1" cap="all" dirty="0" smtClean="0">
              <a:solidFill>
                <a:srgbClr val="C00000"/>
              </a:solidFill>
            </a:endParaRPr>
          </a:p>
          <a:p>
            <a:pPr algn="r"/>
            <a:r>
              <a:rPr lang="fr-CH" sz="3000" b="1" dirty="0" err="1" smtClean="0">
                <a:solidFill>
                  <a:srgbClr val="C00000"/>
                </a:solidFill>
              </a:rPr>
              <a:t>Research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i="1" dirty="0" smtClean="0">
                <a:solidFill>
                  <a:srgbClr val="FFD023"/>
                </a:solidFill>
              </a:rPr>
              <a:t>active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NGOs</a:t>
            </a:r>
            <a:r>
              <a:rPr lang="fr-CH" sz="3000" b="1" dirty="0" smtClean="0">
                <a:solidFill>
                  <a:srgbClr val="C00000"/>
                </a:solidFill>
              </a:rPr>
              <a:t> in </a:t>
            </a:r>
            <a:r>
              <a:rPr lang="fr-CH" sz="3000" b="1" dirty="0" err="1" smtClean="0">
                <a:solidFill>
                  <a:srgbClr val="C00000"/>
                </a:solidFill>
              </a:rPr>
              <a:t>your</a:t>
            </a:r>
            <a:r>
              <a:rPr lang="fr-CH" sz="3000" b="1" dirty="0" smtClean="0">
                <a:solidFill>
                  <a:srgbClr val="C00000"/>
                </a:solidFill>
              </a:rPr>
              <a:t> area and </a:t>
            </a:r>
            <a:r>
              <a:rPr lang="fr-CH" sz="3000" b="1" dirty="0" err="1" smtClean="0">
                <a:solidFill>
                  <a:srgbClr val="C00000"/>
                </a:solidFill>
              </a:rPr>
              <a:t>find</a:t>
            </a:r>
            <a:r>
              <a:rPr lang="fr-CH" sz="3000" b="1" dirty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overlaps</a:t>
            </a:r>
            <a:r>
              <a:rPr lang="fr-CH" sz="3000" b="1" dirty="0" smtClean="0">
                <a:solidFill>
                  <a:srgbClr val="C00000"/>
                </a:solidFill>
              </a:rPr>
              <a:t> in </a:t>
            </a:r>
            <a:r>
              <a:rPr lang="fr-CH" sz="3000" b="1" dirty="0" err="1" smtClean="0">
                <a:solidFill>
                  <a:srgbClr val="C00000"/>
                </a:solidFill>
              </a:rPr>
              <a:t>your</a:t>
            </a:r>
            <a:r>
              <a:rPr lang="fr-CH" sz="3000" b="1" dirty="0" smtClean="0">
                <a:solidFill>
                  <a:srgbClr val="C00000"/>
                </a:solidFill>
              </a:rPr>
              <a:t> missions or </a:t>
            </a:r>
            <a:r>
              <a:rPr lang="fr-CH" sz="3000" b="1" dirty="0" err="1" smtClean="0">
                <a:solidFill>
                  <a:srgbClr val="C00000"/>
                </a:solidFill>
              </a:rPr>
              <a:t>approaches</a:t>
            </a:r>
            <a:r>
              <a:rPr lang="fr-CH" sz="3000" b="1" dirty="0" smtClean="0">
                <a:solidFill>
                  <a:srgbClr val="C00000"/>
                </a:solidFill>
              </a:rPr>
              <a:t>. </a:t>
            </a:r>
            <a:r>
              <a:rPr lang="fr-CH" sz="3000" b="1" dirty="0" err="1" smtClean="0">
                <a:solidFill>
                  <a:srgbClr val="C00000"/>
                </a:solidFill>
              </a:rPr>
              <a:t>Then</a:t>
            </a:r>
            <a:r>
              <a:rPr lang="fr-CH" sz="3000" b="1" dirty="0" smtClean="0">
                <a:solidFill>
                  <a:srgbClr val="C00000"/>
                </a:solidFill>
              </a:rPr>
              <a:t>, propose a joint </a:t>
            </a:r>
            <a:r>
              <a:rPr lang="fr-CH" sz="3000" b="1" dirty="0" err="1" smtClean="0">
                <a:solidFill>
                  <a:srgbClr val="C00000"/>
                </a:solidFill>
              </a:rPr>
              <a:t>project</a:t>
            </a:r>
            <a:r>
              <a:rPr lang="fr-CH" sz="3000" b="1" dirty="0" smtClean="0">
                <a:solidFill>
                  <a:srgbClr val="C00000"/>
                </a:solidFill>
              </a:rPr>
              <a:t> for </a:t>
            </a:r>
          </a:p>
          <a:p>
            <a:pPr algn="r"/>
            <a:r>
              <a:rPr lang="fr-CH" sz="3000" b="1" dirty="0" smtClean="0">
                <a:solidFill>
                  <a:srgbClr val="C00000"/>
                </a:solidFill>
              </a:rPr>
              <a:t>full or </a:t>
            </a:r>
            <a:r>
              <a:rPr lang="fr-CH" sz="3000" b="1" dirty="0" err="1" smtClean="0">
                <a:solidFill>
                  <a:srgbClr val="C00000"/>
                </a:solidFill>
              </a:rPr>
              <a:t>co-funding</a:t>
            </a:r>
            <a:r>
              <a:rPr lang="fr-CH" sz="3000" b="1" dirty="0" smtClean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6" name="Frame 5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pic>
        <p:nvPicPr>
          <p:cNvPr id="5" name="Picture 10" descr="http://us.cdn4.123rf.com/168nwm/sirup/sirup1112/sirup111200005/11573358-friendly-whale-swimming-underwater-with-blank-speech-bubble-cartoon-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66139"/>
            <a:ext cx="1912243" cy="2549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2060848"/>
            <a:ext cx="11521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tx2"/>
                </a:solidFill>
              </a:rPr>
              <a:t>CLCP can be used for marine conservation, too!</a:t>
            </a:r>
            <a:endParaRPr lang="en-US" sz="1100" b="1" dirty="0">
              <a:solidFill>
                <a:schemeClr val="tx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3608" y="4725144"/>
            <a:ext cx="382666" cy="47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331640" y="4653136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b="1" dirty="0" smtClean="0">
                <a:solidFill>
                  <a:srgbClr val="FFD023"/>
                </a:solidFill>
              </a:rPr>
              <a:t>KEY TIP: </a:t>
            </a:r>
            <a:r>
              <a:rPr lang="fr-CH" b="1" dirty="0" err="1" smtClean="0">
                <a:solidFill>
                  <a:srgbClr val="FFD023"/>
                </a:solidFill>
              </a:rPr>
              <a:t>It’s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useful</a:t>
            </a:r>
            <a:r>
              <a:rPr lang="fr-CH" b="1" dirty="0" smtClean="0">
                <a:solidFill>
                  <a:srgbClr val="FFD023"/>
                </a:solidFill>
              </a:rPr>
              <a:t> to </a:t>
            </a:r>
            <a:r>
              <a:rPr lang="fr-CH" b="1" dirty="0" err="1" smtClean="0">
                <a:solidFill>
                  <a:srgbClr val="FFD023"/>
                </a:solidFill>
              </a:rPr>
              <a:t>approach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NGOs</a:t>
            </a:r>
            <a:r>
              <a:rPr lang="fr-CH" b="1" dirty="0" smtClean="0">
                <a:solidFill>
                  <a:srgbClr val="FFD023"/>
                </a:solidFill>
              </a:rPr>
              <a:t> or </a:t>
            </a:r>
            <a:r>
              <a:rPr lang="fr-CH" b="1" dirty="0" err="1" smtClean="0">
                <a:solidFill>
                  <a:srgbClr val="FFD023"/>
                </a:solidFill>
              </a:rPr>
              <a:t>potential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partners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at</a:t>
            </a:r>
            <a:r>
              <a:rPr lang="fr-CH" b="1" dirty="0" smtClean="0">
                <a:solidFill>
                  <a:srgbClr val="FFD023"/>
                </a:solidFill>
              </a:rPr>
              <a:t> the right time of </a:t>
            </a:r>
            <a:r>
              <a:rPr lang="fr-CH" b="1" dirty="0" err="1" smtClean="0">
                <a:solidFill>
                  <a:srgbClr val="FFD023"/>
                </a:solidFill>
              </a:rPr>
              <a:t>their</a:t>
            </a:r>
            <a:r>
              <a:rPr lang="fr-CH" b="1" dirty="0" smtClean="0">
                <a:solidFill>
                  <a:srgbClr val="FFD023"/>
                </a:solidFill>
              </a:rPr>
              <a:t> budget cycle. A </a:t>
            </a:r>
            <a:r>
              <a:rPr lang="fr-CH" b="1" dirty="0" err="1" smtClean="0">
                <a:solidFill>
                  <a:srgbClr val="FFD023"/>
                </a:solidFill>
              </a:rPr>
              <a:t>little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research</a:t>
            </a:r>
            <a:r>
              <a:rPr lang="fr-CH" b="1" dirty="0" smtClean="0">
                <a:solidFill>
                  <a:srgbClr val="FFD023"/>
                </a:solidFill>
              </a:rPr>
              <a:t> in </a:t>
            </a:r>
            <a:r>
              <a:rPr lang="fr-CH" b="1" dirty="0" err="1" smtClean="0">
                <a:solidFill>
                  <a:srgbClr val="FFD023"/>
                </a:solidFill>
              </a:rPr>
              <a:t>this</a:t>
            </a:r>
            <a:r>
              <a:rPr lang="fr-CH" b="1" dirty="0" smtClean="0">
                <a:solidFill>
                  <a:srgbClr val="FFD023"/>
                </a:solidFill>
              </a:rPr>
              <a:t> area </a:t>
            </a:r>
            <a:r>
              <a:rPr lang="fr-CH" b="1" dirty="0" err="1" smtClean="0">
                <a:solidFill>
                  <a:srgbClr val="FFD023"/>
                </a:solidFill>
              </a:rPr>
              <a:t>can</a:t>
            </a:r>
            <a:r>
              <a:rPr lang="fr-CH" b="1" dirty="0" smtClean="0">
                <a:solidFill>
                  <a:srgbClr val="FFD023"/>
                </a:solidFill>
              </a:rPr>
              <a:t> go a long </a:t>
            </a:r>
            <a:r>
              <a:rPr lang="fr-CH" b="1" dirty="0" err="1" smtClean="0">
                <a:solidFill>
                  <a:srgbClr val="FFD023"/>
                </a:solidFill>
              </a:rPr>
              <a:t>way</a:t>
            </a:r>
            <a:r>
              <a:rPr lang="fr-CH" b="1" dirty="0" smtClean="0">
                <a:solidFill>
                  <a:srgbClr val="FFD023"/>
                </a:solidFill>
              </a:rPr>
              <a:t> i.e. </a:t>
            </a:r>
            <a:r>
              <a:rPr lang="fr-CH" b="1" dirty="0" err="1" smtClean="0">
                <a:solidFill>
                  <a:srgbClr val="FFD023"/>
                </a:solidFill>
              </a:rPr>
              <a:t>you</a:t>
            </a:r>
            <a:r>
              <a:rPr lang="fr-CH" b="1" dirty="0" smtClean="0">
                <a:solidFill>
                  <a:srgbClr val="FFD023"/>
                </a:solidFill>
              </a:rPr>
              <a:t> have  a </a:t>
            </a:r>
            <a:r>
              <a:rPr lang="fr-CH" b="1" dirty="0" err="1" smtClean="0">
                <a:solidFill>
                  <a:srgbClr val="FFD023"/>
                </a:solidFill>
              </a:rPr>
              <a:t>bigger</a:t>
            </a:r>
            <a:r>
              <a:rPr lang="fr-CH" b="1" dirty="0" smtClean="0">
                <a:solidFill>
                  <a:srgbClr val="FFD023"/>
                </a:solidFill>
              </a:rPr>
              <a:t> chance to </a:t>
            </a:r>
            <a:r>
              <a:rPr lang="fr-CH" b="1" dirty="0" err="1" smtClean="0">
                <a:solidFill>
                  <a:srgbClr val="FFD023"/>
                </a:solidFill>
              </a:rPr>
              <a:t>access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funds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before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they’re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allocated</a:t>
            </a:r>
            <a:r>
              <a:rPr lang="fr-CH" b="1" dirty="0" smtClean="0">
                <a:solidFill>
                  <a:srgbClr val="FFD023"/>
                </a:solidFill>
              </a:rPr>
              <a:t> to </a:t>
            </a:r>
            <a:r>
              <a:rPr lang="fr-CH" b="1" dirty="0" err="1" smtClean="0">
                <a:solidFill>
                  <a:srgbClr val="FFD023"/>
                </a:solidFill>
              </a:rPr>
              <a:t>other</a:t>
            </a:r>
            <a:r>
              <a:rPr lang="fr-CH" b="1" dirty="0" smtClean="0">
                <a:solidFill>
                  <a:srgbClr val="FFD023"/>
                </a:solidFill>
              </a:rPr>
              <a:t> </a:t>
            </a:r>
            <a:r>
              <a:rPr lang="fr-CH" b="1" dirty="0" err="1" smtClean="0">
                <a:solidFill>
                  <a:srgbClr val="FFD023"/>
                </a:solidFill>
              </a:rPr>
              <a:t>things</a:t>
            </a:r>
            <a:r>
              <a:rPr lang="fr-CH" b="1" dirty="0" smtClean="0">
                <a:solidFill>
                  <a:srgbClr val="FFD023"/>
                </a:solidFill>
              </a:rPr>
              <a:t> for the </a:t>
            </a:r>
            <a:r>
              <a:rPr lang="fr-CH" b="1" dirty="0" err="1" smtClean="0">
                <a:solidFill>
                  <a:srgbClr val="FFD023"/>
                </a:solidFill>
              </a:rPr>
              <a:t>year</a:t>
            </a:r>
            <a:r>
              <a:rPr lang="fr-CH" b="1" dirty="0" smtClean="0">
                <a:solidFill>
                  <a:srgbClr val="FFD023"/>
                </a:solidFill>
              </a:rPr>
              <a:t>.</a:t>
            </a:r>
            <a:endParaRPr lang="fr-CH" dirty="0">
              <a:solidFill>
                <a:srgbClr val="FFD0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4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4" descr="http://www.promotional-products.org/blog/wp-content/uploads/2012/emcartoons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974173"/>
            <a:ext cx="1707358" cy="1974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1052736"/>
            <a:ext cx="59766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000" b="1" cap="all" dirty="0" smtClean="0">
                <a:solidFill>
                  <a:srgbClr val="C00000"/>
                </a:solidFill>
              </a:rPr>
              <a:t># 4: ‘</a:t>
            </a:r>
            <a:r>
              <a:rPr lang="fr-CH" sz="3000" b="1" cap="all" dirty="0" err="1" smtClean="0">
                <a:solidFill>
                  <a:srgbClr val="C00000"/>
                </a:solidFill>
              </a:rPr>
              <a:t>run</a:t>
            </a:r>
            <a:r>
              <a:rPr lang="fr-CH" sz="3000" b="1" cap="all" dirty="0" smtClean="0">
                <a:solidFill>
                  <a:srgbClr val="C00000"/>
                </a:solidFill>
              </a:rPr>
              <a:t>’ a Constellation Country Team Marathon</a:t>
            </a:r>
          </a:p>
          <a:p>
            <a:pPr algn="ctr"/>
            <a:endParaRPr lang="fr-CH" sz="2400" b="1" dirty="0" smtClean="0">
              <a:solidFill>
                <a:srgbClr val="C00000"/>
              </a:solidFill>
            </a:endParaRPr>
          </a:p>
          <a:p>
            <a:pPr algn="ctr"/>
            <a:r>
              <a:rPr lang="fr-CH" sz="3000" b="1" dirty="0" err="1" smtClean="0">
                <a:solidFill>
                  <a:srgbClr val="C00000"/>
                </a:solidFill>
              </a:rPr>
              <a:t>Each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member</a:t>
            </a:r>
            <a:r>
              <a:rPr lang="fr-CH" sz="3000" b="1" dirty="0" smtClean="0">
                <a:solidFill>
                  <a:srgbClr val="C00000"/>
                </a:solidFill>
              </a:rPr>
              <a:t> of the team </a:t>
            </a:r>
            <a:r>
              <a:rPr lang="fr-CH" sz="3000" b="1" dirty="0" err="1" smtClean="0">
                <a:solidFill>
                  <a:srgbClr val="C00000"/>
                </a:solidFill>
              </a:rPr>
              <a:t>can</a:t>
            </a:r>
            <a:r>
              <a:rPr lang="fr-CH" sz="3000" b="1" dirty="0" smtClean="0">
                <a:solidFill>
                  <a:srgbClr val="C00000"/>
                </a:solidFill>
              </a:rPr>
              <a:t> commit to </a:t>
            </a:r>
            <a:r>
              <a:rPr lang="fr-CH" sz="3000" b="1" dirty="0" err="1" smtClean="0">
                <a:solidFill>
                  <a:srgbClr val="C00000"/>
                </a:solidFill>
              </a:rPr>
              <a:t>run</a:t>
            </a:r>
            <a:r>
              <a:rPr lang="fr-CH" sz="3000" b="1" dirty="0" smtClean="0">
                <a:solidFill>
                  <a:srgbClr val="C00000"/>
                </a:solidFill>
              </a:rPr>
              <a:t> a good </a:t>
            </a:r>
            <a:r>
              <a:rPr lang="fr-CH" sz="3000" b="1" dirty="0" err="1" smtClean="0">
                <a:solidFill>
                  <a:srgbClr val="C00000"/>
                </a:solidFill>
              </a:rPr>
              <a:t>number</a:t>
            </a:r>
            <a:r>
              <a:rPr lang="fr-CH" sz="3000" b="1" dirty="0" smtClean="0">
                <a:solidFill>
                  <a:srgbClr val="C00000"/>
                </a:solidFill>
              </a:rPr>
              <a:t> of miles, </a:t>
            </a:r>
            <a:r>
              <a:rPr lang="fr-CH" sz="3000" b="1" dirty="0" err="1" smtClean="0">
                <a:solidFill>
                  <a:srgbClr val="C00000"/>
                </a:solidFill>
              </a:rPr>
              <a:t>advertize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it</a:t>
            </a:r>
            <a:r>
              <a:rPr lang="fr-CH" sz="3000" b="1" dirty="0" smtClean="0">
                <a:solidFill>
                  <a:srgbClr val="C00000"/>
                </a:solidFill>
              </a:rPr>
              <a:t> on </a:t>
            </a:r>
            <a:r>
              <a:rPr lang="fr-CH" sz="3000" b="1" dirty="0" err="1" smtClean="0">
                <a:solidFill>
                  <a:srgbClr val="C00000"/>
                </a:solidFill>
              </a:rPr>
              <a:t>their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fr-CH" sz="3200" b="1" i="1" dirty="0" smtClean="0">
                <a:solidFill>
                  <a:srgbClr val="FFD023"/>
                </a:solidFill>
              </a:rPr>
              <a:t>social media </a:t>
            </a:r>
            <a:r>
              <a:rPr lang="fr-CH" sz="3200" b="1" i="1" dirty="0" err="1" smtClean="0">
                <a:solidFill>
                  <a:srgbClr val="FFD023"/>
                </a:solidFill>
              </a:rPr>
              <a:t>accounts</a:t>
            </a:r>
            <a:r>
              <a:rPr lang="fr-CH" sz="3000" b="1" dirty="0" smtClean="0">
                <a:solidFill>
                  <a:srgbClr val="C00000"/>
                </a:solidFill>
              </a:rPr>
              <a:t>, </a:t>
            </a:r>
            <a:r>
              <a:rPr lang="fr-CH" sz="3000" b="1" dirty="0" err="1" smtClean="0">
                <a:solidFill>
                  <a:srgbClr val="C00000"/>
                </a:solidFill>
              </a:rPr>
              <a:t>then</a:t>
            </a:r>
            <a:r>
              <a:rPr lang="fr-CH" sz="3000" b="1" i="1" dirty="0" smtClean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fr-CH" sz="3000" b="1" dirty="0" err="1" smtClean="0">
                <a:solidFill>
                  <a:srgbClr val="C00000"/>
                </a:solidFill>
              </a:rPr>
              <a:t>solicit</a:t>
            </a:r>
            <a:r>
              <a:rPr lang="fr-CH" sz="3000" b="1" dirty="0" smtClean="0">
                <a:solidFill>
                  <a:srgbClr val="C00000"/>
                </a:solidFill>
              </a:rPr>
              <a:t> donations </a:t>
            </a:r>
            <a:r>
              <a:rPr lang="fr-CH" sz="3000" b="1" dirty="0" err="1" smtClean="0">
                <a:solidFill>
                  <a:srgbClr val="C00000"/>
                </a:solidFill>
              </a:rPr>
              <a:t>from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their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friends</a:t>
            </a:r>
            <a:r>
              <a:rPr lang="fr-CH" sz="3000" b="1" dirty="0">
                <a:solidFill>
                  <a:srgbClr val="C00000"/>
                </a:solidFill>
              </a:rPr>
              <a:t> </a:t>
            </a:r>
            <a:r>
              <a:rPr lang="fr-CH" sz="3000" b="1" dirty="0" smtClean="0">
                <a:solidFill>
                  <a:srgbClr val="C00000"/>
                </a:solidFill>
              </a:rPr>
              <a:t>/ relatives / contacts for </a:t>
            </a:r>
            <a:r>
              <a:rPr lang="fr-CH" sz="3000" b="1" dirty="0" err="1" smtClean="0">
                <a:solidFill>
                  <a:srgbClr val="C00000"/>
                </a:solidFill>
              </a:rPr>
              <a:t>completing</a:t>
            </a:r>
            <a:r>
              <a:rPr lang="fr-CH" sz="3000" b="1" dirty="0" smtClean="0">
                <a:solidFill>
                  <a:srgbClr val="C00000"/>
                </a:solidFill>
              </a:rPr>
              <a:t> </a:t>
            </a:r>
            <a:r>
              <a:rPr lang="fr-CH" sz="3000" b="1" dirty="0" err="1" smtClean="0">
                <a:solidFill>
                  <a:srgbClr val="C00000"/>
                </a:solidFill>
              </a:rPr>
              <a:t>ten</a:t>
            </a:r>
            <a:r>
              <a:rPr lang="fr-CH" sz="3000" b="1" dirty="0" smtClean="0">
                <a:solidFill>
                  <a:srgbClr val="C00000"/>
                </a:solidFill>
              </a:rPr>
              <a:t> miles, for </a:t>
            </a:r>
            <a:r>
              <a:rPr lang="fr-CH" sz="3000" b="1" dirty="0" err="1" smtClean="0">
                <a:solidFill>
                  <a:srgbClr val="C00000"/>
                </a:solidFill>
              </a:rPr>
              <a:t>example</a:t>
            </a:r>
            <a:r>
              <a:rPr lang="fr-CH" sz="3000" b="1" dirty="0" smtClean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6" name="Frame 5"/>
          <p:cNvSpPr/>
          <p:nvPr/>
        </p:nvSpPr>
        <p:spPr>
          <a:xfrm>
            <a:off x="107504" y="116632"/>
            <a:ext cx="8928992" cy="6624736"/>
          </a:xfrm>
          <a:prstGeom prst="frame">
            <a:avLst/>
          </a:prstGeom>
          <a:solidFill>
            <a:srgbClr val="5094D2"/>
          </a:solidFill>
          <a:effectLst>
            <a:glow rad="228600">
              <a:srgbClr val="FFD023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pic>
        <p:nvPicPr>
          <p:cNvPr id="4098" name="Picture 1" descr="Linked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9360" y="3717032"/>
            <a:ext cx="949024" cy="2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C:\Users\Cookee\Documents\Daily Grind,Lifestyle and errands\Recipes\Vegetables\Japanese-Style Sesame Green Beans Recipe - Allrecipes.com_files\facebook_share_icon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573016"/>
            <a:ext cx="504056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Cookee\Dropbox\My own IOMBA\STUDY for Me\Academic Frameworks and Research\Legitimacy and Effectiveness  Civil Society Organizationsâ€™_files\twitte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2526" y="4196872"/>
            <a:ext cx="1135858" cy="31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45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2437</TotalTime>
  <Words>1215</Words>
  <Application>Microsoft Office PowerPoint</Application>
  <PresentationFormat>On-screen Show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Cookee</dc:creator>
  <cp:lastModifiedBy>Celicia Theys</cp:lastModifiedBy>
  <cp:revision>85</cp:revision>
  <dcterms:created xsi:type="dcterms:W3CDTF">2013-08-20T13:42:45Z</dcterms:created>
  <dcterms:modified xsi:type="dcterms:W3CDTF">2016-06-23T07:18:21Z</dcterms:modified>
</cp:coreProperties>
</file>